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86" r:id="rId5"/>
    <p:sldId id="298" r:id="rId6"/>
    <p:sldId id="258" r:id="rId7"/>
    <p:sldId id="260" r:id="rId8"/>
    <p:sldId id="261" r:id="rId9"/>
    <p:sldId id="263" r:id="rId10"/>
    <p:sldId id="267" r:id="rId11"/>
    <p:sldId id="265" r:id="rId12"/>
    <p:sldId id="288" r:id="rId13"/>
    <p:sldId id="264" r:id="rId14"/>
    <p:sldId id="28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38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23F28-F4FF-48E7-B7EE-AE7E87C12AAB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8E9C1-80FC-4C80-9165-7B33486C98E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 txBox="1">
            <a:spLocks noGrp="1" noChangeArrowheads="1"/>
          </p:cNvSpPr>
          <p:nvPr>
            <p:ph type="sldNum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rtlCol="0" anchor="b" anchorCtr="0" compatLnSpc="1"/>
          <a:lstStyle/>
          <a:p>
            <a:pPr lvl="0" algn="r" eaLnBrk="1" hangingPunct="1"/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  <p:sp>
        <p:nvSpPr>
          <p:cNvPr id="54275" name="Rectangle 2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54276" name="Rectangle 3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97661-734B-4CBE-9398-B8A1B129784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B4039-A1C9-474A-88B4-23191035314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GIF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GIF"/><Relationship Id="rId1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GIF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GIF"/><Relationship Id="rId1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GIF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GIF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GIF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/>
          <p:nvPr/>
        </p:nvGrpSpPr>
        <p:grpSpPr>
          <a:xfrm>
            <a:off x="198755" y="337185"/>
            <a:ext cx="4032250" cy="4272280"/>
            <a:chOff x="3115" y="0"/>
            <a:chExt cx="2170" cy="2486"/>
          </a:xfrm>
        </p:grpSpPr>
        <p:grpSp>
          <p:nvGrpSpPr>
            <p:cNvPr id="2066" name="Group 3"/>
            <p:cNvGrpSpPr/>
            <p:nvPr/>
          </p:nvGrpSpPr>
          <p:grpSpPr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198" name="Oval 4"/>
              <p:cNvSpPr/>
              <p:nvPr/>
            </p:nvSpPr>
            <p:spPr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rgbClr val="4D4D4D"/>
                  </a:gs>
                  <a:gs pos="100000">
                    <a:srgbClr val="0000A4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265" dirty="0">
                  <a:ea typeface="Arial" panose="020B0604020202020204" pitchFamily="34" charset="0"/>
                </a:endParaRPr>
              </a:p>
            </p:txBody>
          </p:sp>
          <p:sp>
            <p:nvSpPr>
              <p:cNvPr id="2199" name="Oval 5"/>
              <p:cNvSpPr/>
              <p:nvPr/>
            </p:nvSpPr>
            <p:spPr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rgbClr val="0099CC"/>
                  </a:gs>
                  <a:gs pos="100000">
                    <a:srgbClr val="4D4D4D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265" dirty="0">
                  <a:ea typeface="Arial" panose="020B0604020202020204" pitchFamily="34" charset="0"/>
                </a:endParaRPr>
              </a:p>
            </p:txBody>
          </p:sp>
        </p:grpSp>
        <p:grpSp>
          <p:nvGrpSpPr>
            <p:cNvPr id="2067" name="Group 6"/>
            <p:cNvGrpSpPr/>
            <p:nvPr/>
          </p:nvGrpSpPr>
          <p:grpSpPr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196" name="Oval 7"/>
              <p:cNvSpPr/>
              <p:nvPr/>
            </p:nvSpPr>
            <p:spPr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rgbClr val="4D4D4D"/>
                  </a:gs>
                  <a:gs pos="100000">
                    <a:srgbClr val="0000A4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265" dirty="0">
                  <a:ea typeface="Arial" panose="020B0604020202020204" pitchFamily="34" charset="0"/>
                </a:endParaRPr>
              </a:p>
            </p:txBody>
          </p:sp>
          <p:sp>
            <p:nvSpPr>
              <p:cNvPr id="2197" name="Oval 8"/>
              <p:cNvSpPr/>
              <p:nvPr/>
            </p:nvSpPr>
            <p:spPr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rgbClr val="0099CC"/>
                  </a:gs>
                  <a:gs pos="100000">
                    <a:srgbClr val="4D4D4D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265" dirty="0">
                  <a:ea typeface="Arial" panose="020B0604020202020204" pitchFamily="34" charset="0"/>
                </a:endParaRPr>
              </a:p>
            </p:txBody>
          </p:sp>
        </p:grpSp>
        <p:grpSp>
          <p:nvGrpSpPr>
            <p:cNvPr id="2068" name="Group 9"/>
            <p:cNvGrpSpPr/>
            <p:nvPr/>
          </p:nvGrpSpPr>
          <p:grpSpPr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194" name="Oval 10"/>
              <p:cNvSpPr/>
              <p:nvPr/>
            </p:nvSpPr>
            <p:spPr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rgbClr val="4D4D4D"/>
                  </a:gs>
                  <a:gs pos="100000">
                    <a:srgbClr val="0000A4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265" dirty="0">
                  <a:ea typeface="Arial" panose="020B0604020202020204" pitchFamily="34" charset="0"/>
                </a:endParaRPr>
              </a:p>
            </p:txBody>
          </p:sp>
          <p:sp>
            <p:nvSpPr>
              <p:cNvPr id="2195" name="Oval 11"/>
              <p:cNvSpPr/>
              <p:nvPr/>
            </p:nvSpPr>
            <p:spPr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rgbClr val="0099CC"/>
                  </a:gs>
                  <a:gs pos="100000">
                    <a:srgbClr val="4D4D4D"/>
                  </a:gs>
                </a:gsLst>
                <a:path path="shape">
                  <a:fillToRect l="50000" t="50000" r="50000" b="50000"/>
                </a:path>
                <a:tileRect/>
              </a:gradFill>
              <a:ln w="9525">
                <a:noFill/>
              </a:ln>
            </p:spPr>
            <p:txBody>
              <a:bodyPr wrap="none" anchor="ctr" anchorCtr="0"/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</a:lstStyle>
              <a:p>
                <a:pPr marL="0" lvl="0" indent="0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4265" dirty="0">
                  <a:ea typeface="Arial" panose="020B0604020202020204" pitchFamily="34" charset="0"/>
                </a:endParaRPr>
              </a:p>
            </p:txBody>
          </p:sp>
        </p:grpSp>
        <p:grpSp>
          <p:nvGrpSpPr>
            <p:cNvPr id="2069" name="Group 12"/>
            <p:cNvGrpSpPr/>
            <p:nvPr/>
          </p:nvGrpSpPr>
          <p:grpSpPr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70" name="Group 13"/>
              <p:cNvGrpSpPr/>
              <p:nvPr/>
            </p:nvGrpSpPr>
            <p:grpSpPr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192" name="Oval 14"/>
                <p:cNvSpPr/>
                <p:nvPr/>
              </p:nvSpPr>
              <p:spPr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4D4D"/>
                    </a:gs>
                    <a:gs pos="100000">
                      <a:srgbClr val="0000A4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 wrap="none" anchor="ctr" anchorCtr="0"/>
                <a:lstStyle>
                  <a:lvl1pPr marL="342900" indent="-342900" algn="l" rtl="0" fontAlgn="base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fontAlgn="base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265" dirty="0">
                    <a:ea typeface="Arial" panose="020B0604020202020204" pitchFamily="34" charset="0"/>
                  </a:endParaRPr>
                </a:p>
              </p:txBody>
            </p:sp>
            <p:sp>
              <p:nvSpPr>
                <p:cNvPr id="2193" name="Oval 15"/>
                <p:cNvSpPr/>
                <p:nvPr/>
              </p:nvSpPr>
              <p:spPr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00CC99"/>
                    </a:gs>
                    <a:gs pos="100000">
                      <a:srgbClr val="4D4D4D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>
                  <a:noFill/>
                </a:ln>
              </p:spPr>
              <p:txBody>
                <a:bodyPr wrap="none" anchor="ctr" anchorCtr="0"/>
                <a:lstStyle>
                  <a:lvl1pPr marL="342900" indent="-342900" algn="l" rtl="0" fontAlgn="base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32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rtl="0" fontAlgn="base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11430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6002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rtl="0" fontAlgn="base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</a:lstStyle>
                <a:p>
                  <a:pPr marL="0" lvl="0" indent="0"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4265" dirty="0">
                    <a:ea typeface="Arial" panose="020B0604020202020204" pitchFamily="34" charset="0"/>
                  </a:endParaRPr>
                </a:p>
              </p:txBody>
            </p:sp>
          </p:grpSp>
          <p:grpSp>
            <p:nvGrpSpPr>
              <p:cNvPr id="2071" name="Group 16"/>
              <p:cNvGrpSpPr/>
              <p:nvPr/>
            </p:nvGrpSpPr>
            <p:grpSpPr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94" name="Group 17"/>
                <p:cNvGrpSpPr/>
                <p:nvPr/>
              </p:nvGrpSpPr>
              <p:grpSpPr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190" name="Freeform 18"/>
                  <p:cNvSpPr/>
                  <p:nvPr/>
                </p:nvSpPr>
                <p:spPr>
                  <a:xfrm rot="2711884">
                    <a:off x="2765" y="2236"/>
                    <a:ext cx="1724" cy="312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11"/>
                      </a:cxn>
                      <a:cxn ang="0">
                        <a:pos x="21" y="4"/>
                      </a:cxn>
                      <a:cxn ang="0">
                        <a:pos x="44" y="1"/>
                      </a:cxn>
                      <a:cxn ang="0">
                        <a:pos x="68" y="1"/>
                      </a:cxn>
                      <a:cxn ang="0">
                        <a:pos x="67" y="2"/>
                      </a:cxn>
                      <a:cxn ang="0">
                        <a:pos x="44" y="2"/>
                      </a:cxn>
                      <a:cxn ang="0">
                        <a:pos x="16" y="7"/>
                      </a:cxn>
                      <a:cxn ang="0">
                        <a:pos x="0" y="11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91" name="Freeform 19"/>
                  <p:cNvSpPr/>
                  <p:nvPr/>
                </p:nvSpPr>
                <p:spPr>
                  <a:xfrm rot="2711884">
                    <a:off x="4021" y="3149"/>
                    <a:ext cx="925" cy="490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3" y="1"/>
                      </a:cxn>
                      <a:cxn ang="0">
                        <a:pos x="7" y="4"/>
                      </a:cxn>
                      <a:cxn ang="0">
                        <a:pos x="9" y="9"/>
                      </a:cxn>
                      <a:cxn ang="0">
                        <a:pos x="10" y="14"/>
                      </a:cxn>
                      <a:cxn ang="0">
                        <a:pos x="9" y="17"/>
                      </a:cxn>
                      <a:cxn ang="0">
                        <a:pos x="9" y="14"/>
                      </a:cxn>
                      <a:cxn ang="0">
                        <a:pos x="8" y="10"/>
                      </a:cxn>
                      <a:cxn ang="0">
                        <a:pos x="6" y="7"/>
                      </a:cxn>
                      <a:cxn ang="0">
                        <a:pos x="3" y="4"/>
                      </a:cxn>
                      <a:cxn ang="0">
                        <a:pos x="0" y="1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095" name="Group 20"/>
                <p:cNvGrpSpPr/>
                <p:nvPr/>
              </p:nvGrpSpPr>
              <p:grpSpPr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188" name="Freeform 21"/>
                  <p:cNvSpPr/>
                  <p:nvPr/>
                </p:nvSpPr>
                <p:spPr>
                  <a:xfrm rot="2104081">
                    <a:off x="2864" y="2019"/>
                    <a:ext cx="1814" cy="347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25"/>
                      </a:cxn>
                      <a:cxn ang="0">
                        <a:pos x="32" y="8"/>
                      </a:cxn>
                      <a:cxn ang="0">
                        <a:pos x="66" y="1"/>
                      </a:cxn>
                      <a:cxn ang="0">
                        <a:pos x="102" y="1"/>
                      </a:cxn>
                      <a:cxn ang="0">
                        <a:pos x="101" y="6"/>
                      </a:cxn>
                      <a:cxn ang="0">
                        <a:pos x="66" y="6"/>
                      </a:cxn>
                      <a:cxn ang="0">
                        <a:pos x="25" y="14"/>
                      </a:cxn>
                      <a:cxn ang="0">
                        <a:pos x="0" y="25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89" name="Freeform 22"/>
                  <p:cNvSpPr/>
                  <p:nvPr/>
                </p:nvSpPr>
                <p:spPr>
                  <a:xfrm rot="2104081">
                    <a:off x="4353" y="2806"/>
                    <a:ext cx="974" cy="545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4" y="3"/>
                      </a:cxn>
                      <a:cxn ang="0">
                        <a:pos x="10" y="10"/>
                      </a:cxn>
                      <a:cxn ang="0">
                        <a:pos x="14" y="22"/>
                      </a:cxn>
                      <a:cxn ang="0">
                        <a:pos x="15" y="31"/>
                      </a:cxn>
                      <a:cxn ang="0">
                        <a:pos x="14" y="40"/>
                      </a:cxn>
                      <a:cxn ang="0">
                        <a:pos x="13" y="32"/>
                      </a:cxn>
                      <a:cxn ang="0">
                        <a:pos x="12" y="23"/>
                      </a:cxn>
                      <a:cxn ang="0">
                        <a:pos x="9" y="15"/>
                      </a:cxn>
                      <a:cxn ang="0">
                        <a:pos x="5" y="8"/>
                      </a:cxn>
                      <a:cxn ang="0">
                        <a:pos x="0" y="4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096" name="Group 23"/>
                <p:cNvGrpSpPr/>
                <p:nvPr/>
              </p:nvGrpSpPr>
              <p:grpSpPr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186" name="Freeform 24"/>
                  <p:cNvSpPr/>
                  <p:nvPr/>
                </p:nvSpPr>
                <p:spPr>
                  <a:xfrm rot="1582915">
                    <a:off x="2897" y="1832"/>
                    <a:ext cx="1736" cy="304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8"/>
                      </a:cxn>
                      <a:cxn ang="0">
                        <a:pos x="23" y="3"/>
                      </a:cxn>
                      <a:cxn ang="0">
                        <a:pos x="47" y="1"/>
                      </a:cxn>
                      <a:cxn ang="0">
                        <a:pos x="72" y="1"/>
                      </a:cxn>
                      <a:cxn ang="0">
                        <a:pos x="72" y="2"/>
                      </a:cxn>
                      <a:cxn ang="0">
                        <a:pos x="46" y="2"/>
                      </a:cxn>
                      <a:cxn ang="0">
                        <a:pos x="17" y="5"/>
                      </a:cxn>
                      <a:cxn ang="0">
                        <a:pos x="0" y="8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87" name="Freeform 25"/>
                  <p:cNvSpPr/>
                  <p:nvPr/>
                </p:nvSpPr>
                <p:spPr>
                  <a:xfrm rot="1582915">
                    <a:off x="4442" y="2420"/>
                    <a:ext cx="932" cy="476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3" y="1"/>
                      </a:cxn>
                      <a:cxn ang="0">
                        <a:pos x="7" y="4"/>
                      </a:cxn>
                      <a:cxn ang="0">
                        <a:pos x="9" y="7"/>
                      </a:cxn>
                      <a:cxn ang="0">
                        <a:pos x="10" y="10"/>
                      </a:cxn>
                      <a:cxn ang="0">
                        <a:pos x="10" y="14"/>
                      </a:cxn>
                      <a:cxn ang="0">
                        <a:pos x="9" y="11"/>
                      </a:cxn>
                      <a:cxn ang="0">
                        <a:pos x="8" y="8"/>
                      </a:cxn>
                      <a:cxn ang="0">
                        <a:pos x="7" y="5"/>
                      </a:cxn>
                      <a:cxn ang="0">
                        <a:pos x="4" y="2"/>
                      </a:cxn>
                      <a:cxn ang="0">
                        <a:pos x="0" y="1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097" name="Group 26"/>
                <p:cNvGrpSpPr/>
                <p:nvPr/>
              </p:nvGrpSpPr>
              <p:grpSpPr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184" name="Freeform 27"/>
                  <p:cNvSpPr/>
                  <p:nvPr/>
                </p:nvSpPr>
                <p:spPr>
                  <a:xfrm rot="1080363">
                    <a:off x="2924" y="1636"/>
                    <a:ext cx="1677" cy="335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19"/>
                      </a:cxn>
                      <a:cxn ang="0">
                        <a:pos x="17" y="7"/>
                      </a:cxn>
                      <a:cxn ang="0">
                        <a:pos x="36" y="1"/>
                      </a:cxn>
                      <a:cxn ang="0">
                        <a:pos x="55" y="1"/>
                      </a:cxn>
                      <a:cxn ang="0">
                        <a:pos x="54" y="4"/>
                      </a:cxn>
                      <a:cxn ang="0">
                        <a:pos x="36" y="4"/>
                      </a:cxn>
                      <a:cxn ang="0">
                        <a:pos x="13" y="11"/>
                      </a:cxn>
                      <a:cxn ang="0">
                        <a:pos x="0" y="19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85" name="Freeform 28"/>
                  <p:cNvSpPr/>
                  <p:nvPr/>
                </p:nvSpPr>
                <p:spPr>
                  <a:xfrm rot="1080363">
                    <a:off x="4495" y="2037"/>
                    <a:ext cx="901" cy="526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3" y="2"/>
                      </a:cxn>
                      <a:cxn ang="0">
                        <a:pos x="5" y="7"/>
                      </a:cxn>
                      <a:cxn ang="0">
                        <a:pos x="7" y="17"/>
                      </a:cxn>
                      <a:cxn ang="0">
                        <a:pos x="8" y="23"/>
                      </a:cxn>
                      <a:cxn ang="0">
                        <a:pos x="8" y="30"/>
                      </a:cxn>
                      <a:cxn ang="0">
                        <a:pos x="7" y="25"/>
                      </a:cxn>
                      <a:cxn ang="0">
                        <a:pos x="6" y="17"/>
                      </a:cxn>
                      <a:cxn ang="0">
                        <a:pos x="5" y="11"/>
                      </a:cxn>
                      <a:cxn ang="0">
                        <a:pos x="3" y="6"/>
                      </a:cxn>
                      <a:cxn ang="0">
                        <a:pos x="0" y="3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098" name="Group 29"/>
                <p:cNvGrpSpPr/>
                <p:nvPr/>
              </p:nvGrpSpPr>
              <p:grpSpPr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182" name="Freeform 30"/>
                  <p:cNvSpPr/>
                  <p:nvPr/>
                </p:nvSpPr>
                <p:spPr>
                  <a:xfrm rot="463793">
                    <a:off x="2958" y="1414"/>
                    <a:ext cx="1545" cy="312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11"/>
                      </a:cxn>
                      <a:cxn ang="0">
                        <a:pos x="9" y="4"/>
                      </a:cxn>
                      <a:cxn ang="0">
                        <a:pos x="19" y="1"/>
                      </a:cxn>
                      <a:cxn ang="0">
                        <a:pos x="28" y="1"/>
                      </a:cxn>
                      <a:cxn ang="0">
                        <a:pos x="28" y="2"/>
                      </a:cxn>
                      <a:cxn ang="0">
                        <a:pos x="18" y="2"/>
                      </a:cxn>
                      <a:cxn ang="0">
                        <a:pos x="7" y="7"/>
                      </a:cxn>
                      <a:cxn ang="0">
                        <a:pos x="0" y="11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83" name="Freeform 31"/>
                  <p:cNvSpPr/>
                  <p:nvPr/>
                </p:nvSpPr>
                <p:spPr>
                  <a:xfrm rot="463793">
                    <a:off x="4470" y="1582"/>
                    <a:ext cx="830" cy="489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1"/>
                      </a:cxn>
                      <a:cxn ang="0">
                        <a:pos x="1" y="1"/>
                      </a:cxn>
                      <a:cxn ang="0">
                        <a:pos x="3" y="4"/>
                      </a:cxn>
                      <a:cxn ang="0">
                        <a:pos x="4" y="9"/>
                      </a:cxn>
                      <a:cxn ang="0">
                        <a:pos x="4" y="12"/>
                      </a:cxn>
                      <a:cxn ang="0">
                        <a:pos x="4" y="17"/>
                      </a:cxn>
                      <a:cxn ang="0">
                        <a:pos x="4" y="14"/>
                      </a:cxn>
                      <a:cxn ang="0">
                        <a:pos x="3" y="9"/>
                      </a:cxn>
                      <a:cxn ang="0">
                        <a:pos x="3" y="7"/>
                      </a:cxn>
                      <a:cxn ang="0">
                        <a:pos x="1" y="4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099" name="Group 32"/>
                <p:cNvGrpSpPr/>
                <p:nvPr/>
              </p:nvGrpSpPr>
              <p:grpSpPr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180" name="Freeform 33"/>
                  <p:cNvSpPr/>
                  <p:nvPr/>
                </p:nvSpPr>
                <p:spPr>
                  <a:xfrm rot="-84182">
                    <a:off x="2983" y="1289"/>
                    <a:ext cx="1404" cy="219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4" y="0"/>
                      </a:cxn>
                      <a:cxn ang="0">
                        <a:pos x="8" y="0"/>
                      </a:cxn>
                      <a:cxn ang="0">
                        <a:pos x="13" y="0"/>
                      </a:cxn>
                      <a:cxn ang="0">
                        <a:pos x="13" y="0"/>
                      </a:cxn>
                      <a:cxn ang="0">
                        <a:pos x="8" y="0"/>
                      </a:cxn>
                      <a:cxn ang="0">
                        <a:pos x="3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81" name="Freeform 34"/>
                  <p:cNvSpPr/>
                  <p:nvPr/>
                </p:nvSpPr>
                <p:spPr>
                  <a:xfrm rot="-84182">
                    <a:off x="4379" y="1269"/>
                    <a:ext cx="754" cy="343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2" y="0"/>
                      </a:cxn>
                      <a:cxn ang="0">
                        <a:pos x="2" y="1"/>
                      </a:cxn>
                      <a:cxn ang="0">
                        <a:pos x="2" y="1"/>
                      </a:cxn>
                      <a:cxn ang="0">
                        <a:pos x="2" y="1"/>
                      </a:cxn>
                      <a:cxn ang="0">
                        <a:pos x="2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00" name="Group 35"/>
                <p:cNvGrpSpPr/>
                <p:nvPr/>
              </p:nvGrpSpPr>
              <p:grpSpPr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178" name="Freeform 36"/>
                  <p:cNvSpPr/>
                  <p:nvPr/>
                </p:nvSpPr>
                <p:spPr>
                  <a:xfrm rot="-802576">
                    <a:off x="2938" y="1129"/>
                    <a:ext cx="1233" cy="215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3" y="0"/>
                      </a:cxn>
                      <a:cxn ang="0">
                        <a:pos x="5" y="0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79" name="Freeform 37"/>
                  <p:cNvSpPr/>
                  <p:nvPr/>
                </p:nvSpPr>
                <p:spPr>
                  <a:xfrm rot="-802576">
                    <a:off x="4155" y="917"/>
                    <a:ext cx="662" cy="338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01" name="Group 38"/>
                <p:cNvGrpSpPr/>
                <p:nvPr/>
              </p:nvGrpSpPr>
              <p:grpSpPr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176" name="Freeform 39"/>
                  <p:cNvSpPr/>
                  <p:nvPr/>
                </p:nvSpPr>
                <p:spPr>
                  <a:xfrm rot="-2711884" flipH="1">
                    <a:off x="876" y="2359"/>
                    <a:ext cx="1724" cy="312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11"/>
                      </a:cxn>
                      <a:cxn ang="0">
                        <a:pos x="21" y="4"/>
                      </a:cxn>
                      <a:cxn ang="0">
                        <a:pos x="44" y="1"/>
                      </a:cxn>
                      <a:cxn ang="0">
                        <a:pos x="68" y="1"/>
                      </a:cxn>
                      <a:cxn ang="0">
                        <a:pos x="67" y="2"/>
                      </a:cxn>
                      <a:cxn ang="0">
                        <a:pos x="44" y="2"/>
                      </a:cxn>
                      <a:cxn ang="0">
                        <a:pos x="16" y="7"/>
                      </a:cxn>
                      <a:cxn ang="0">
                        <a:pos x="0" y="11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77" name="Freeform 40"/>
                  <p:cNvSpPr/>
                  <p:nvPr/>
                </p:nvSpPr>
                <p:spPr>
                  <a:xfrm rot="-2711884" flipH="1">
                    <a:off x="419" y="3271"/>
                    <a:ext cx="925" cy="490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3" y="1"/>
                      </a:cxn>
                      <a:cxn ang="0">
                        <a:pos x="7" y="4"/>
                      </a:cxn>
                      <a:cxn ang="0">
                        <a:pos x="9" y="9"/>
                      </a:cxn>
                      <a:cxn ang="0">
                        <a:pos x="10" y="14"/>
                      </a:cxn>
                      <a:cxn ang="0">
                        <a:pos x="9" y="17"/>
                      </a:cxn>
                      <a:cxn ang="0">
                        <a:pos x="9" y="14"/>
                      </a:cxn>
                      <a:cxn ang="0">
                        <a:pos x="8" y="10"/>
                      </a:cxn>
                      <a:cxn ang="0">
                        <a:pos x="6" y="7"/>
                      </a:cxn>
                      <a:cxn ang="0">
                        <a:pos x="3" y="4"/>
                      </a:cxn>
                      <a:cxn ang="0">
                        <a:pos x="0" y="1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02" name="Group 41"/>
                <p:cNvGrpSpPr/>
                <p:nvPr/>
              </p:nvGrpSpPr>
              <p:grpSpPr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174" name="Freeform 42"/>
                  <p:cNvSpPr/>
                  <p:nvPr/>
                </p:nvSpPr>
                <p:spPr>
                  <a:xfrm rot="-2104081" flipH="1">
                    <a:off x="644" y="2196"/>
                    <a:ext cx="1814" cy="347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25"/>
                      </a:cxn>
                      <a:cxn ang="0">
                        <a:pos x="32" y="8"/>
                      </a:cxn>
                      <a:cxn ang="0">
                        <a:pos x="66" y="1"/>
                      </a:cxn>
                      <a:cxn ang="0">
                        <a:pos x="102" y="1"/>
                      </a:cxn>
                      <a:cxn ang="0">
                        <a:pos x="101" y="6"/>
                      </a:cxn>
                      <a:cxn ang="0">
                        <a:pos x="66" y="6"/>
                      </a:cxn>
                      <a:cxn ang="0">
                        <a:pos x="25" y="14"/>
                      </a:cxn>
                      <a:cxn ang="0">
                        <a:pos x="0" y="25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75" name="Freeform 43"/>
                  <p:cNvSpPr/>
                  <p:nvPr/>
                </p:nvSpPr>
                <p:spPr>
                  <a:xfrm rot="-2104081" flipH="1">
                    <a:off x="-5" y="2983"/>
                    <a:ext cx="974" cy="545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4" y="3"/>
                      </a:cxn>
                      <a:cxn ang="0">
                        <a:pos x="10" y="10"/>
                      </a:cxn>
                      <a:cxn ang="0">
                        <a:pos x="14" y="22"/>
                      </a:cxn>
                      <a:cxn ang="0">
                        <a:pos x="15" y="31"/>
                      </a:cxn>
                      <a:cxn ang="0">
                        <a:pos x="14" y="40"/>
                      </a:cxn>
                      <a:cxn ang="0">
                        <a:pos x="13" y="32"/>
                      </a:cxn>
                      <a:cxn ang="0">
                        <a:pos x="12" y="23"/>
                      </a:cxn>
                      <a:cxn ang="0">
                        <a:pos x="9" y="15"/>
                      </a:cxn>
                      <a:cxn ang="0">
                        <a:pos x="5" y="8"/>
                      </a:cxn>
                      <a:cxn ang="0">
                        <a:pos x="0" y="4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03" name="Group 44"/>
                <p:cNvGrpSpPr/>
                <p:nvPr/>
              </p:nvGrpSpPr>
              <p:grpSpPr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172" name="Freeform 45"/>
                  <p:cNvSpPr/>
                  <p:nvPr/>
                </p:nvSpPr>
                <p:spPr>
                  <a:xfrm rot="-1582915" flipH="1">
                    <a:off x="689" y="2009"/>
                    <a:ext cx="1736" cy="304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8"/>
                      </a:cxn>
                      <a:cxn ang="0">
                        <a:pos x="23" y="3"/>
                      </a:cxn>
                      <a:cxn ang="0">
                        <a:pos x="47" y="1"/>
                      </a:cxn>
                      <a:cxn ang="0">
                        <a:pos x="72" y="1"/>
                      </a:cxn>
                      <a:cxn ang="0">
                        <a:pos x="72" y="2"/>
                      </a:cxn>
                      <a:cxn ang="0">
                        <a:pos x="46" y="2"/>
                      </a:cxn>
                      <a:cxn ang="0">
                        <a:pos x="17" y="5"/>
                      </a:cxn>
                      <a:cxn ang="0">
                        <a:pos x="0" y="8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73" name="Freeform 46"/>
                  <p:cNvSpPr/>
                  <p:nvPr/>
                </p:nvSpPr>
                <p:spPr>
                  <a:xfrm rot="-1582915" flipH="1">
                    <a:off x="-52" y="2597"/>
                    <a:ext cx="932" cy="476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3" y="1"/>
                      </a:cxn>
                      <a:cxn ang="0">
                        <a:pos x="7" y="4"/>
                      </a:cxn>
                      <a:cxn ang="0">
                        <a:pos x="9" y="7"/>
                      </a:cxn>
                      <a:cxn ang="0">
                        <a:pos x="10" y="10"/>
                      </a:cxn>
                      <a:cxn ang="0">
                        <a:pos x="10" y="14"/>
                      </a:cxn>
                      <a:cxn ang="0">
                        <a:pos x="9" y="11"/>
                      </a:cxn>
                      <a:cxn ang="0">
                        <a:pos x="8" y="8"/>
                      </a:cxn>
                      <a:cxn ang="0">
                        <a:pos x="7" y="5"/>
                      </a:cxn>
                      <a:cxn ang="0">
                        <a:pos x="4" y="2"/>
                      </a:cxn>
                      <a:cxn ang="0">
                        <a:pos x="0" y="1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A4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04" name="Group 47"/>
                <p:cNvGrpSpPr/>
                <p:nvPr/>
              </p:nvGrpSpPr>
              <p:grpSpPr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170" name="Freeform 48"/>
                  <p:cNvSpPr/>
                  <p:nvPr/>
                </p:nvSpPr>
                <p:spPr>
                  <a:xfrm rot="-1080363" flipH="1">
                    <a:off x="721" y="1813"/>
                    <a:ext cx="1677" cy="335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19"/>
                      </a:cxn>
                      <a:cxn ang="0">
                        <a:pos x="17" y="7"/>
                      </a:cxn>
                      <a:cxn ang="0">
                        <a:pos x="36" y="1"/>
                      </a:cxn>
                      <a:cxn ang="0">
                        <a:pos x="55" y="1"/>
                      </a:cxn>
                      <a:cxn ang="0">
                        <a:pos x="54" y="4"/>
                      </a:cxn>
                      <a:cxn ang="0">
                        <a:pos x="36" y="4"/>
                      </a:cxn>
                      <a:cxn ang="0">
                        <a:pos x="13" y="11"/>
                      </a:cxn>
                      <a:cxn ang="0">
                        <a:pos x="0" y="19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71" name="Freeform 49"/>
                  <p:cNvSpPr/>
                  <p:nvPr/>
                </p:nvSpPr>
                <p:spPr>
                  <a:xfrm rot="-1080363" flipH="1">
                    <a:off x="-74" y="2214"/>
                    <a:ext cx="901" cy="526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3" y="2"/>
                      </a:cxn>
                      <a:cxn ang="0">
                        <a:pos x="5" y="7"/>
                      </a:cxn>
                      <a:cxn ang="0">
                        <a:pos x="7" y="17"/>
                      </a:cxn>
                      <a:cxn ang="0">
                        <a:pos x="8" y="23"/>
                      </a:cxn>
                      <a:cxn ang="0">
                        <a:pos x="8" y="30"/>
                      </a:cxn>
                      <a:cxn ang="0">
                        <a:pos x="7" y="25"/>
                      </a:cxn>
                      <a:cxn ang="0">
                        <a:pos x="6" y="17"/>
                      </a:cxn>
                      <a:cxn ang="0">
                        <a:pos x="5" y="11"/>
                      </a:cxn>
                      <a:cxn ang="0">
                        <a:pos x="3" y="6"/>
                      </a:cxn>
                      <a:cxn ang="0">
                        <a:pos x="0" y="3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A4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05" name="Group 50"/>
                <p:cNvGrpSpPr/>
                <p:nvPr/>
              </p:nvGrpSpPr>
              <p:grpSpPr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168" name="Freeform 51"/>
                  <p:cNvSpPr/>
                  <p:nvPr/>
                </p:nvSpPr>
                <p:spPr>
                  <a:xfrm rot="-463793" flipH="1">
                    <a:off x="819" y="1591"/>
                    <a:ext cx="1545" cy="312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11"/>
                      </a:cxn>
                      <a:cxn ang="0">
                        <a:pos x="9" y="4"/>
                      </a:cxn>
                      <a:cxn ang="0">
                        <a:pos x="19" y="1"/>
                      </a:cxn>
                      <a:cxn ang="0">
                        <a:pos x="28" y="1"/>
                      </a:cxn>
                      <a:cxn ang="0">
                        <a:pos x="28" y="2"/>
                      </a:cxn>
                      <a:cxn ang="0">
                        <a:pos x="18" y="2"/>
                      </a:cxn>
                      <a:cxn ang="0">
                        <a:pos x="7" y="7"/>
                      </a:cxn>
                      <a:cxn ang="0">
                        <a:pos x="0" y="11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69" name="Freeform 52"/>
                  <p:cNvSpPr/>
                  <p:nvPr/>
                </p:nvSpPr>
                <p:spPr>
                  <a:xfrm rot="-463793" flipH="1">
                    <a:off x="22" y="1759"/>
                    <a:ext cx="830" cy="489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1"/>
                      </a:cxn>
                      <a:cxn ang="0">
                        <a:pos x="1" y="1"/>
                      </a:cxn>
                      <a:cxn ang="0">
                        <a:pos x="3" y="4"/>
                      </a:cxn>
                      <a:cxn ang="0">
                        <a:pos x="4" y="9"/>
                      </a:cxn>
                      <a:cxn ang="0">
                        <a:pos x="4" y="12"/>
                      </a:cxn>
                      <a:cxn ang="0">
                        <a:pos x="4" y="17"/>
                      </a:cxn>
                      <a:cxn ang="0">
                        <a:pos x="4" y="14"/>
                      </a:cxn>
                      <a:cxn ang="0">
                        <a:pos x="3" y="9"/>
                      </a:cxn>
                      <a:cxn ang="0">
                        <a:pos x="3" y="7"/>
                      </a:cxn>
                      <a:cxn ang="0">
                        <a:pos x="1" y="4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A4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06" name="Group 53"/>
                <p:cNvGrpSpPr/>
                <p:nvPr/>
              </p:nvGrpSpPr>
              <p:grpSpPr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66" name="Freeform 54"/>
                  <p:cNvSpPr/>
                  <p:nvPr/>
                </p:nvSpPr>
                <p:spPr>
                  <a:xfrm rot="84182" flipH="1">
                    <a:off x="935" y="1466"/>
                    <a:ext cx="1404" cy="219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4" y="0"/>
                      </a:cxn>
                      <a:cxn ang="0">
                        <a:pos x="8" y="0"/>
                      </a:cxn>
                      <a:cxn ang="0">
                        <a:pos x="13" y="0"/>
                      </a:cxn>
                      <a:cxn ang="0">
                        <a:pos x="13" y="0"/>
                      </a:cxn>
                      <a:cxn ang="0">
                        <a:pos x="8" y="0"/>
                      </a:cxn>
                      <a:cxn ang="0">
                        <a:pos x="3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67" name="Freeform 55"/>
                  <p:cNvSpPr/>
                  <p:nvPr/>
                </p:nvSpPr>
                <p:spPr>
                  <a:xfrm rot="84182" flipH="1">
                    <a:off x="189" y="1446"/>
                    <a:ext cx="754" cy="343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2" y="0"/>
                      </a:cxn>
                      <a:cxn ang="0">
                        <a:pos x="2" y="1"/>
                      </a:cxn>
                      <a:cxn ang="0">
                        <a:pos x="2" y="1"/>
                      </a:cxn>
                      <a:cxn ang="0">
                        <a:pos x="2" y="1"/>
                      </a:cxn>
                      <a:cxn ang="0">
                        <a:pos x="2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A4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07" name="Group 56"/>
                <p:cNvGrpSpPr/>
                <p:nvPr/>
              </p:nvGrpSpPr>
              <p:grpSpPr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64" name="Freeform 57"/>
                  <p:cNvSpPr/>
                  <p:nvPr/>
                </p:nvSpPr>
                <p:spPr>
                  <a:xfrm rot="802576" flipH="1">
                    <a:off x="1151" y="1306"/>
                    <a:ext cx="1233" cy="215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3" y="0"/>
                      </a:cxn>
                      <a:cxn ang="0">
                        <a:pos x="5" y="0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65" name="Freeform 58"/>
                  <p:cNvSpPr/>
                  <p:nvPr/>
                </p:nvSpPr>
                <p:spPr>
                  <a:xfrm rot="802576" flipH="1">
                    <a:off x="505" y="1094"/>
                    <a:ext cx="662" cy="338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A4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08" name="Group 59"/>
                <p:cNvGrpSpPr/>
                <p:nvPr/>
              </p:nvGrpSpPr>
              <p:grpSpPr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62" name="Freeform 60"/>
                  <p:cNvSpPr/>
                  <p:nvPr/>
                </p:nvSpPr>
                <p:spPr>
                  <a:xfrm rot="1277471" flipH="1">
                    <a:off x="1233" y="1238"/>
                    <a:ext cx="1233" cy="215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3" y="0"/>
                      </a:cxn>
                      <a:cxn ang="0">
                        <a:pos x="5" y="0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63" name="Freeform 61"/>
                  <p:cNvSpPr/>
                  <p:nvPr/>
                </p:nvSpPr>
                <p:spPr>
                  <a:xfrm rot="1277471" flipH="1">
                    <a:off x="616" y="899"/>
                    <a:ext cx="662" cy="338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A4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09" name="Group 62"/>
                <p:cNvGrpSpPr/>
                <p:nvPr/>
              </p:nvGrpSpPr>
              <p:grpSpPr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60" name="Freeform 63"/>
                  <p:cNvSpPr/>
                  <p:nvPr/>
                </p:nvSpPr>
                <p:spPr>
                  <a:xfrm rot="2028410" flipH="1">
                    <a:off x="3681" y="438"/>
                    <a:ext cx="484" cy="84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61" name="Freeform 64"/>
                  <p:cNvSpPr/>
                  <p:nvPr/>
                </p:nvSpPr>
                <p:spPr>
                  <a:xfrm rot="2028410" flipH="1">
                    <a:off x="3472" y="231"/>
                    <a:ext cx="260" cy="132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A4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10" name="Group 65"/>
                <p:cNvGrpSpPr/>
                <p:nvPr/>
              </p:nvGrpSpPr>
              <p:grpSpPr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58" name="Freeform 66"/>
                  <p:cNvSpPr/>
                  <p:nvPr/>
                </p:nvSpPr>
                <p:spPr>
                  <a:xfrm rot="2664424" flipH="1">
                    <a:off x="3727" y="383"/>
                    <a:ext cx="491" cy="84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59" name="Freeform 67"/>
                  <p:cNvSpPr/>
                  <p:nvPr/>
                </p:nvSpPr>
                <p:spPr>
                  <a:xfrm rot="2664424" flipH="1">
                    <a:off x="3554" y="118"/>
                    <a:ext cx="264" cy="132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A4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11" name="Group 68"/>
                <p:cNvGrpSpPr/>
                <p:nvPr/>
              </p:nvGrpSpPr>
              <p:grpSpPr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56" name="Freeform 69"/>
                  <p:cNvSpPr/>
                  <p:nvPr/>
                </p:nvSpPr>
                <p:spPr>
                  <a:xfrm rot="3473776" flipH="1">
                    <a:off x="1753" y="958"/>
                    <a:ext cx="1100" cy="215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1" y="0"/>
                      </a:cxn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57" name="Freeform 70"/>
                  <p:cNvSpPr/>
                  <p:nvPr/>
                </p:nvSpPr>
                <p:spPr>
                  <a:xfrm rot="3473776" flipH="1">
                    <a:off x="1506" y="230"/>
                    <a:ext cx="591" cy="338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A4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12" name="Group 71"/>
                <p:cNvGrpSpPr/>
                <p:nvPr/>
              </p:nvGrpSpPr>
              <p:grpSpPr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54" name="Freeform 72"/>
                  <p:cNvSpPr/>
                  <p:nvPr/>
                </p:nvSpPr>
                <p:spPr>
                  <a:xfrm rot="4126480" flipH="1">
                    <a:off x="1931" y="924"/>
                    <a:ext cx="1061" cy="215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1" y="0"/>
                      </a:cxn>
                      <a:cxn ang="0">
                        <a:pos x="1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55" name="Freeform 73"/>
                  <p:cNvSpPr/>
                  <p:nvPr/>
                </p:nvSpPr>
                <p:spPr>
                  <a:xfrm rot="4126480" flipH="1">
                    <a:off x="1819" y="144"/>
                    <a:ext cx="570" cy="338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00A4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13" name="Group 74"/>
                <p:cNvGrpSpPr/>
                <p:nvPr/>
              </p:nvGrpSpPr>
              <p:grpSpPr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52" name="Freeform 75"/>
                  <p:cNvSpPr/>
                  <p:nvPr/>
                </p:nvSpPr>
                <p:spPr>
                  <a:xfrm rot="-1325434">
                    <a:off x="2822" y="1023"/>
                    <a:ext cx="1233" cy="215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3" y="0"/>
                      </a:cxn>
                      <a:cxn ang="0">
                        <a:pos x="5" y="0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53" name="Freeform 76"/>
                  <p:cNvSpPr/>
                  <p:nvPr/>
                </p:nvSpPr>
                <p:spPr>
                  <a:xfrm rot="-1325434">
                    <a:off x="4005" y="672"/>
                    <a:ext cx="662" cy="338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14" name="Group 77"/>
                <p:cNvGrpSpPr/>
                <p:nvPr/>
              </p:nvGrpSpPr>
              <p:grpSpPr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50" name="Freeform 78"/>
                  <p:cNvSpPr/>
                  <p:nvPr/>
                </p:nvSpPr>
                <p:spPr>
                  <a:xfrm rot="-1921064">
                    <a:off x="2683" y="947"/>
                    <a:ext cx="1233" cy="215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3" y="0"/>
                      </a:cxn>
                      <a:cxn ang="0">
                        <a:pos x="5" y="0"/>
                      </a:cxn>
                      <a:cxn ang="0">
                        <a:pos x="5" y="0"/>
                      </a:cxn>
                      <a:cxn ang="0">
                        <a:pos x="3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51" name="Freeform 79"/>
                  <p:cNvSpPr/>
                  <p:nvPr/>
                </p:nvSpPr>
                <p:spPr>
                  <a:xfrm rot="-1921064">
                    <a:off x="3802" y="445"/>
                    <a:ext cx="662" cy="338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" y="1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sp>
              <p:nvSpPr>
                <p:cNvPr id="2115" name="Freeform 80"/>
                <p:cNvSpPr/>
                <p:nvPr/>
              </p:nvSpPr>
              <p:spPr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xL" fmla="*/ 0 w 2736"/>
                    <a:gd name="txT" fmla="*/ 0 h 504"/>
                    <a:gd name="txR" fmla="*/ 2736 w 2736"/>
                    <a:gd name="txB" fmla="*/ 504 h 504"/>
                  </a:gdLst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rgbClr val="EE941C">
                        <a:alpha val="100000"/>
                      </a:srgbClr>
                    </a:gs>
                    <a:gs pos="100000">
                      <a:srgbClr val="00CC99">
                        <a:alpha val="100000"/>
                      </a:srgbClr>
                    </a:gs>
                  </a:gsLst>
                  <a:lin ang="0" scaled="1"/>
                  <a:tileRect/>
                </a:gradFill>
                <a:ln w="9525">
                  <a:noFill/>
                </a:ln>
              </p:spPr>
              <p:txBody>
                <a:bodyPr/>
                <a:lstStyle/>
                <a:p>
                  <a:endParaRPr lang="en-US" sz="180"/>
                </a:p>
              </p:txBody>
            </p:sp>
            <p:sp>
              <p:nvSpPr>
                <p:cNvPr id="2116" name="Freeform 81"/>
                <p:cNvSpPr/>
                <p:nvPr/>
              </p:nvSpPr>
              <p:spPr>
                <a:xfrm rot="4578755" flipH="1">
                  <a:off x="3977" y="77"/>
                  <a:ext cx="216" cy="90"/>
                </a:xfrm>
                <a:custGeom>
                  <a:avLst/>
                  <a:gdLst>
                    <a:gd name="txL" fmla="*/ 0 w 1769"/>
                    <a:gd name="txT" fmla="*/ 0 h 791"/>
                    <a:gd name="txR" fmla="*/ 1769 w 1769"/>
                    <a:gd name="txB" fmla="*/ 791 h 791"/>
                  </a:gdLst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txL" t="txT" r="txR" b="tx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rgbClr val="0000A4">
                        <a:alpha val="100000"/>
                      </a:srgbClr>
                    </a:gs>
                    <a:gs pos="100000">
                      <a:srgbClr val="EE941C">
                        <a:alpha val="100000"/>
                      </a:srgbClr>
                    </a:gs>
                  </a:gsLst>
                  <a:lin ang="0" scaled="1"/>
                  <a:tileRect/>
                </a:gradFill>
                <a:ln w="9525">
                  <a:noFill/>
                </a:ln>
              </p:spPr>
              <p:txBody>
                <a:bodyPr/>
                <a:lstStyle/>
                <a:p>
                  <a:endParaRPr lang="en-US" sz="180"/>
                </a:p>
              </p:txBody>
            </p:sp>
            <p:grpSp>
              <p:nvGrpSpPr>
                <p:cNvPr id="2117" name="Group 82"/>
                <p:cNvGrpSpPr/>
                <p:nvPr/>
              </p:nvGrpSpPr>
              <p:grpSpPr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48" name="Freeform 83"/>
                  <p:cNvSpPr/>
                  <p:nvPr/>
                </p:nvSpPr>
                <p:spPr>
                  <a:xfrm rot="-3857755">
                    <a:off x="2361" y="938"/>
                    <a:ext cx="1062" cy="184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1" y="0"/>
                      </a:cxn>
                      <a:cxn ang="0">
                        <a:pos x="1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49" name="Freeform 84"/>
                  <p:cNvSpPr/>
                  <p:nvPr/>
                </p:nvSpPr>
                <p:spPr>
                  <a:xfrm rot="-3857755">
                    <a:off x="3010" y="181"/>
                    <a:ext cx="570" cy="289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18" name="Group 85"/>
                <p:cNvGrpSpPr/>
                <p:nvPr/>
              </p:nvGrpSpPr>
              <p:grpSpPr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46" name="Freeform 86"/>
                  <p:cNvSpPr/>
                  <p:nvPr/>
                </p:nvSpPr>
                <p:spPr>
                  <a:xfrm rot="-2777260">
                    <a:off x="2491" y="914"/>
                    <a:ext cx="1155" cy="270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3"/>
                      </a:cxn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3" y="1"/>
                      </a:cxn>
                      <a:cxn ang="0">
                        <a:pos x="3" y="1"/>
                      </a:cxn>
                      <a:cxn ang="0">
                        <a:pos x="2" y="1"/>
                      </a:cxn>
                      <a:cxn ang="0">
                        <a:pos x="1" y="2"/>
                      </a:cxn>
                      <a:cxn ang="0">
                        <a:pos x="0" y="3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47" name="Freeform 87"/>
                  <p:cNvSpPr/>
                  <p:nvPr/>
                </p:nvSpPr>
                <p:spPr>
                  <a:xfrm rot="-2777260">
                    <a:off x="3429" y="261"/>
                    <a:ext cx="620" cy="423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1"/>
                      </a:cxn>
                      <a:cxn ang="0">
                        <a:pos x="0" y="1"/>
                      </a:cxn>
                      <a:cxn ang="0">
                        <a:pos x="0" y="2"/>
                      </a:cxn>
                      <a:cxn ang="0">
                        <a:pos x="0" y="3"/>
                      </a:cxn>
                      <a:cxn ang="0">
                        <a:pos x="0" y="4"/>
                      </a:cxn>
                      <a:cxn ang="0">
                        <a:pos x="0" y="5"/>
                      </a:cxn>
                      <a:cxn ang="0">
                        <a:pos x="0" y="4"/>
                      </a:cxn>
                      <a:cxn ang="0">
                        <a:pos x="0" y="3"/>
                      </a:cxn>
                      <a:cxn ang="0">
                        <a:pos x="0" y="2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19" name="Group 88"/>
                <p:cNvGrpSpPr/>
                <p:nvPr/>
              </p:nvGrpSpPr>
              <p:grpSpPr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44" name="Freeform 89"/>
                  <p:cNvSpPr/>
                  <p:nvPr/>
                </p:nvSpPr>
                <p:spPr>
                  <a:xfrm rot="-4903748">
                    <a:off x="2296" y="960"/>
                    <a:ext cx="954" cy="86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45" name="Freeform 90"/>
                  <p:cNvSpPr/>
                  <p:nvPr/>
                </p:nvSpPr>
                <p:spPr>
                  <a:xfrm rot="-4903748">
                    <a:off x="2649" y="220"/>
                    <a:ext cx="512" cy="135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20" name="Group 91"/>
                <p:cNvGrpSpPr/>
                <p:nvPr/>
              </p:nvGrpSpPr>
              <p:grpSpPr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42" name="Freeform 92"/>
                  <p:cNvSpPr/>
                  <p:nvPr/>
                </p:nvSpPr>
                <p:spPr>
                  <a:xfrm rot="-3264308" flipH="1">
                    <a:off x="1010" y="2475"/>
                    <a:ext cx="1724" cy="312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11"/>
                      </a:cxn>
                      <a:cxn ang="0">
                        <a:pos x="21" y="4"/>
                      </a:cxn>
                      <a:cxn ang="0">
                        <a:pos x="44" y="1"/>
                      </a:cxn>
                      <a:cxn ang="0">
                        <a:pos x="68" y="1"/>
                      </a:cxn>
                      <a:cxn ang="0">
                        <a:pos x="67" y="2"/>
                      </a:cxn>
                      <a:cxn ang="0">
                        <a:pos x="44" y="2"/>
                      </a:cxn>
                      <a:cxn ang="0">
                        <a:pos x="16" y="7"/>
                      </a:cxn>
                      <a:cxn ang="0">
                        <a:pos x="0" y="11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43" name="Freeform 93"/>
                  <p:cNvSpPr/>
                  <p:nvPr/>
                </p:nvSpPr>
                <p:spPr>
                  <a:xfrm rot="-3264308" flipH="1">
                    <a:off x="725" y="3511"/>
                    <a:ext cx="925" cy="490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3" y="1"/>
                      </a:cxn>
                      <a:cxn ang="0">
                        <a:pos x="7" y="4"/>
                      </a:cxn>
                      <a:cxn ang="0">
                        <a:pos x="9" y="9"/>
                      </a:cxn>
                      <a:cxn ang="0">
                        <a:pos x="10" y="14"/>
                      </a:cxn>
                      <a:cxn ang="0">
                        <a:pos x="9" y="17"/>
                      </a:cxn>
                      <a:cxn ang="0">
                        <a:pos x="9" y="14"/>
                      </a:cxn>
                      <a:cxn ang="0">
                        <a:pos x="8" y="10"/>
                      </a:cxn>
                      <a:cxn ang="0">
                        <a:pos x="6" y="7"/>
                      </a:cxn>
                      <a:cxn ang="0">
                        <a:pos x="3" y="4"/>
                      </a:cxn>
                      <a:cxn ang="0">
                        <a:pos x="0" y="1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21" name="Group 94"/>
                <p:cNvGrpSpPr/>
                <p:nvPr/>
              </p:nvGrpSpPr>
              <p:grpSpPr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40" name="Freeform 95"/>
                  <p:cNvSpPr/>
                  <p:nvPr/>
                </p:nvSpPr>
                <p:spPr>
                  <a:xfrm rot="-4057115" flipH="1">
                    <a:off x="1267" y="2577"/>
                    <a:ext cx="1595" cy="312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11"/>
                      </a:cxn>
                      <a:cxn ang="0">
                        <a:pos x="12" y="4"/>
                      </a:cxn>
                      <a:cxn ang="0">
                        <a:pos x="24" y="1"/>
                      </a:cxn>
                      <a:cxn ang="0">
                        <a:pos x="36" y="1"/>
                      </a:cxn>
                      <a:cxn ang="0">
                        <a:pos x="36" y="2"/>
                      </a:cxn>
                      <a:cxn ang="0">
                        <a:pos x="23" y="2"/>
                      </a:cxn>
                      <a:cxn ang="0">
                        <a:pos x="9" y="7"/>
                      </a:cxn>
                      <a:cxn ang="0">
                        <a:pos x="0" y="11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41" name="Freeform 96"/>
                  <p:cNvSpPr/>
                  <p:nvPr/>
                </p:nvSpPr>
                <p:spPr>
                  <a:xfrm rot="-4057115" flipH="1">
                    <a:off x="1272" y="3636"/>
                    <a:ext cx="856" cy="490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1"/>
                      </a:cxn>
                      <a:cxn ang="0">
                        <a:pos x="1" y="1"/>
                      </a:cxn>
                      <a:cxn ang="0">
                        <a:pos x="3" y="4"/>
                      </a:cxn>
                      <a:cxn ang="0">
                        <a:pos x="5" y="9"/>
                      </a:cxn>
                      <a:cxn ang="0">
                        <a:pos x="5" y="14"/>
                      </a:cxn>
                      <a:cxn ang="0">
                        <a:pos x="5" y="17"/>
                      </a:cxn>
                      <a:cxn ang="0">
                        <a:pos x="5" y="14"/>
                      </a:cxn>
                      <a:cxn ang="0">
                        <a:pos x="4" y="10"/>
                      </a:cxn>
                      <a:cxn ang="0">
                        <a:pos x="3" y="7"/>
                      </a:cxn>
                      <a:cxn ang="0">
                        <a:pos x="1" y="4"/>
                      </a:cxn>
                      <a:cxn ang="0">
                        <a:pos x="0" y="1"/>
                      </a:cxn>
                      <a:cxn ang="0">
                        <a:pos x="0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22" name="Group 97"/>
                <p:cNvGrpSpPr/>
                <p:nvPr/>
              </p:nvGrpSpPr>
              <p:grpSpPr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38" name="Freeform 98"/>
                  <p:cNvSpPr/>
                  <p:nvPr/>
                </p:nvSpPr>
                <p:spPr>
                  <a:xfrm rot="-4817938" flipH="1">
                    <a:off x="1442" y="2695"/>
                    <a:ext cx="1711" cy="301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8"/>
                      </a:cxn>
                      <a:cxn ang="0">
                        <a:pos x="21" y="3"/>
                      </a:cxn>
                      <a:cxn ang="0">
                        <a:pos x="41" y="1"/>
                      </a:cxn>
                      <a:cxn ang="0">
                        <a:pos x="64" y="1"/>
                      </a:cxn>
                      <a:cxn ang="0">
                        <a:pos x="64" y="2"/>
                      </a:cxn>
                      <a:cxn ang="0">
                        <a:pos x="41" y="2"/>
                      </a:cxn>
                      <a:cxn ang="0">
                        <a:pos x="15" y="5"/>
                      </a:cxn>
                      <a:cxn ang="0">
                        <a:pos x="0" y="8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CC99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39" name="Freeform 99"/>
                  <p:cNvSpPr/>
                  <p:nvPr/>
                </p:nvSpPr>
                <p:spPr>
                  <a:xfrm rot="-4817938" flipH="1">
                    <a:off x="1733" y="3898"/>
                    <a:ext cx="918" cy="473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3" y="1"/>
                      </a:cxn>
                      <a:cxn ang="0">
                        <a:pos x="6" y="4"/>
                      </a:cxn>
                      <a:cxn ang="0">
                        <a:pos x="9" y="7"/>
                      </a:cxn>
                      <a:cxn ang="0">
                        <a:pos x="9" y="10"/>
                      </a:cxn>
                      <a:cxn ang="0">
                        <a:pos x="9" y="13"/>
                      </a:cxn>
                      <a:cxn ang="0">
                        <a:pos x="8" y="10"/>
                      </a:cxn>
                      <a:cxn ang="0">
                        <a:pos x="7" y="8"/>
                      </a:cxn>
                      <a:cxn ang="0">
                        <a:pos x="6" y="5"/>
                      </a:cxn>
                      <a:cxn ang="0">
                        <a:pos x="3" y="2"/>
                      </a:cxn>
                      <a:cxn ang="0">
                        <a:pos x="0" y="1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23" name="Group 100"/>
                <p:cNvGrpSpPr/>
                <p:nvPr/>
              </p:nvGrpSpPr>
              <p:grpSpPr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36" name="Freeform 101"/>
                  <p:cNvSpPr/>
                  <p:nvPr/>
                </p:nvSpPr>
                <p:spPr>
                  <a:xfrm rot="3144576">
                    <a:off x="2628" y="2423"/>
                    <a:ext cx="1724" cy="312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11"/>
                      </a:cxn>
                      <a:cxn ang="0">
                        <a:pos x="21" y="4"/>
                      </a:cxn>
                      <a:cxn ang="0">
                        <a:pos x="44" y="1"/>
                      </a:cxn>
                      <a:cxn ang="0">
                        <a:pos x="68" y="1"/>
                      </a:cxn>
                      <a:cxn ang="0">
                        <a:pos x="67" y="2"/>
                      </a:cxn>
                      <a:cxn ang="0">
                        <a:pos x="44" y="2"/>
                      </a:cxn>
                      <a:cxn ang="0">
                        <a:pos x="16" y="7"/>
                      </a:cxn>
                      <a:cxn ang="0">
                        <a:pos x="0" y="11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37" name="Freeform 102"/>
                  <p:cNvSpPr/>
                  <p:nvPr/>
                </p:nvSpPr>
                <p:spPr>
                  <a:xfrm rot="3144576">
                    <a:off x="3751" y="3435"/>
                    <a:ext cx="925" cy="490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3" y="1"/>
                      </a:cxn>
                      <a:cxn ang="0">
                        <a:pos x="7" y="4"/>
                      </a:cxn>
                      <a:cxn ang="0">
                        <a:pos x="9" y="9"/>
                      </a:cxn>
                      <a:cxn ang="0">
                        <a:pos x="10" y="14"/>
                      </a:cxn>
                      <a:cxn ang="0">
                        <a:pos x="9" y="17"/>
                      </a:cxn>
                      <a:cxn ang="0">
                        <a:pos x="9" y="14"/>
                      </a:cxn>
                      <a:cxn ang="0">
                        <a:pos x="8" y="10"/>
                      </a:cxn>
                      <a:cxn ang="0">
                        <a:pos x="6" y="7"/>
                      </a:cxn>
                      <a:cxn ang="0">
                        <a:pos x="3" y="4"/>
                      </a:cxn>
                      <a:cxn ang="0">
                        <a:pos x="0" y="1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24" name="Group 103"/>
                <p:cNvGrpSpPr/>
                <p:nvPr/>
              </p:nvGrpSpPr>
              <p:grpSpPr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34" name="Freeform 104"/>
                  <p:cNvSpPr/>
                  <p:nvPr/>
                </p:nvSpPr>
                <p:spPr>
                  <a:xfrm rot="3745735">
                    <a:off x="2505" y="2541"/>
                    <a:ext cx="1650" cy="299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8"/>
                      </a:cxn>
                      <a:cxn ang="0">
                        <a:pos x="15" y="2"/>
                      </a:cxn>
                      <a:cxn ang="0">
                        <a:pos x="31" y="1"/>
                      </a:cxn>
                      <a:cxn ang="0">
                        <a:pos x="48" y="1"/>
                      </a:cxn>
                      <a:cxn ang="0">
                        <a:pos x="48" y="1"/>
                      </a:cxn>
                      <a:cxn ang="0">
                        <a:pos x="31" y="1"/>
                      </a:cxn>
                      <a:cxn ang="0">
                        <a:pos x="11" y="4"/>
                      </a:cxn>
                      <a:cxn ang="0">
                        <a:pos x="0" y="8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35" name="Freeform 105"/>
                  <p:cNvSpPr/>
                  <p:nvPr/>
                </p:nvSpPr>
                <p:spPr>
                  <a:xfrm rot="3745735">
                    <a:off x="3387" y="3615"/>
                    <a:ext cx="885" cy="469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1" y="1"/>
                      </a:cxn>
                      <a:cxn ang="0">
                        <a:pos x="2" y="1"/>
                      </a:cxn>
                      <a:cxn ang="0">
                        <a:pos x="5" y="3"/>
                      </a:cxn>
                      <a:cxn ang="0">
                        <a:pos x="7" y="7"/>
                      </a:cxn>
                      <a:cxn ang="0">
                        <a:pos x="7" y="9"/>
                      </a:cxn>
                      <a:cxn ang="0">
                        <a:pos x="7" y="12"/>
                      </a:cxn>
                      <a:cxn ang="0">
                        <a:pos x="7" y="9"/>
                      </a:cxn>
                      <a:cxn ang="0">
                        <a:pos x="6" y="7"/>
                      </a:cxn>
                      <a:cxn ang="0">
                        <a:pos x="5" y="5"/>
                      </a:cxn>
                      <a:cxn ang="0">
                        <a:pos x="3" y="2"/>
                      </a:cxn>
                      <a:cxn ang="0">
                        <a:pos x="0" y="1"/>
                      </a:cxn>
                      <a:cxn ang="0">
                        <a:pos x="1" y="1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25" name="Group 106"/>
                <p:cNvGrpSpPr/>
                <p:nvPr/>
              </p:nvGrpSpPr>
              <p:grpSpPr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32" name="Freeform 107"/>
                  <p:cNvSpPr/>
                  <p:nvPr/>
                </p:nvSpPr>
                <p:spPr>
                  <a:xfrm rot="4286818">
                    <a:off x="2328" y="2660"/>
                    <a:ext cx="1601" cy="246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1"/>
                      </a:cxn>
                      <a:cxn ang="0">
                        <a:pos x="12" y="0"/>
                      </a:cxn>
                      <a:cxn ang="0">
                        <a:pos x="25" y="0"/>
                      </a:cxn>
                      <a:cxn ang="0">
                        <a:pos x="37" y="0"/>
                      </a:cxn>
                      <a:cxn ang="0">
                        <a:pos x="37" y="0"/>
                      </a:cxn>
                      <a:cxn ang="0">
                        <a:pos x="25" y="0"/>
                      </a:cxn>
                      <a:cxn ang="0">
                        <a:pos x="9" y="1"/>
                      </a:cxn>
                      <a:cxn ang="0">
                        <a:pos x="0" y="1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33" name="Freeform 108"/>
                  <p:cNvSpPr/>
                  <p:nvPr/>
                </p:nvSpPr>
                <p:spPr>
                  <a:xfrm rot="4286818">
                    <a:off x="3002" y="3746"/>
                    <a:ext cx="859" cy="386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4" y="0"/>
                      </a:cxn>
                      <a:cxn ang="0">
                        <a:pos x="5" y="1"/>
                      </a:cxn>
                      <a:cxn ang="0">
                        <a:pos x="5" y="2"/>
                      </a:cxn>
                      <a:cxn ang="0">
                        <a:pos x="5" y="2"/>
                      </a:cxn>
                      <a:cxn ang="0">
                        <a:pos x="5" y="2"/>
                      </a:cxn>
                      <a:cxn ang="0">
                        <a:pos x="4" y="1"/>
                      </a:cxn>
                      <a:cxn ang="0">
                        <a:pos x="3" y="1"/>
                      </a:cxn>
                      <a:cxn ang="0">
                        <a:pos x="2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26" name="Group 109"/>
                <p:cNvGrpSpPr/>
                <p:nvPr/>
              </p:nvGrpSpPr>
              <p:grpSpPr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30" name="Freeform 110"/>
                  <p:cNvSpPr/>
                  <p:nvPr/>
                </p:nvSpPr>
                <p:spPr>
                  <a:xfrm rot="4898956">
                    <a:off x="2206" y="2713"/>
                    <a:ext cx="1471" cy="246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1"/>
                      </a:cxn>
                      <a:cxn ang="0">
                        <a:pos x="6" y="0"/>
                      </a:cxn>
                      <a:cxn ang="0">
                        <a:pos x="12" y="0"/>
                      </a:cxn>
                      <a:cxn ang="0">
                        <a:pos x="19" y="0"/>
                      </a:cxn>
                      <a:cxn ang="0">
                        <a:pos x="19" y="0"/>
                      </a:cxn>
                      <a:cxn ang="0">
                        <a:pos x="12" y="0"/>
                      </a:cxn>
                      <a:cxn ang="0">
                        <a:pos x="5" y="1"/>
                      </a:cxn>
                      <a:cxn ang="0">
                        <a:pos x="0" y="1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31" name="Freeform 111"/>
                  <p:cNvSpPr/>
                  <p:nvPr/>
                </p:nvSpPr>
                <p:spPr>
                  <a:xfrm rot="4898956">
                    <a:off x="2636" y="3732"/>
                    <a:ext cx="790" cy="386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2" y="0"/>
                      </a:cxn>
                      <a:cxn ang="0">
                        <a:pos x="3" y="1"/>
                      </a:cxn>
                      <a:cxn ang="0">
                        <a:pos x="3" y="2"/>
                      </a:cxn>
                      <a:cxn ang="0">
                        <a:pos x="3" y="2"/>
                      </a:cxn>
                      <a:cxn ang="0">
                        <a:pos x="3" y="2"/>
                      </a:cxn>
                      <a:cxn ang="0">
                        <a:pos x="2" y="1"/>
                      </a:cxn>
                      <a:cxn ang="0">
                        <a:pos x="2" y="1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  <p:grpSp>
              <p:nvGrpSpPr>
                <p:cNvPr id="2127" name="Group 112"/>
                <p:cNvGrpSpPr/>
                <p:nvPr/>
              </p:nvGrpSpPr>
              <p:grpSpPr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28" name="Freeform 113"/>
                  <p:cNvSpPr/>
                  <p:nvPr/>
                </p:nvSpPr>
                <p:spPr>
                  <a:xfrm rot="5755659">
                    <a:off x="1900" y="2759"/>
                    <a:ext cx="1437" cy="188"/>
                  </a:xfrm>
                  <a:custGeom>
                    <a:avLst/>
                    <a:gdLst>
                      <a:gd name="txL" fmla="*/ 0 w 2736"/>
                      <a:gd name="txT" fmla="*/ 0 h 504"/>
                      <a:gd name="txR" fmla="*/ 2736 w 2736"/>
                      <a:gd name="txB" fmla="*/ 504 h 504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5" y="0"/>
                      </a:cxn>
                      <a:cxn ang="0">
                        <a:pos x="10" y="0"/>
                      </a:cxn>
                      <a:cxn ang="0">
                        <a:pos x="16" y="0"/>
                      </a:cxn>
                      <a:cxn ang="0">
                        <a:pos x="16" y="0"/>
                      </a:cxn>
                      <a:cxn ang="0">
                        <a:pos x="10" y="0"/>
                      </a:cxn>
                      <a:cxn ang="0">
                        <a:pos x="4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00CC99">
                          <a:alpha val="100000"/>
                        </a:srgbClr>
                      </a:gs>
                      <a:gs pos="100000">
                        <a:srgbClr val="EE941C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  <p:sp>
                <p:nvSpPr>
                  <p:cNvPr id="2129" name="Freeform 114"/>
                  <p:cNvSpPr/>
                  <p:nvPr/>
                </p:nvSpPr>
                <p:spPr>
                  <a:xfrm rot="5755659">
                    <a:off x="2049" y="3787"/>
                    <a:ext cx="771" cy="295"/>
                  </a:xfrm>
                  <a:custGeom>
                    <a:avLst/>
                    <a:gdLst>
                      <a:gd name="txL" fmla="*/ 0 w 1769"/>
                      <a:gd name="txT" fmla="*/ 0 h 791"/>
                      <a:gd name="txR" fmla="*/ 1769 w 1769"/>
                      <a:gd name="txB" fmla="*/ 791 h 791"/>
                    </a:gdLst>
                    <a:ahLst/>
                    <a:cxnLst>
                      <a:cxn ang="0">
                        <a:pos x="0" y="0"/>
                      </a:cxn>
                      <a:cxn ang="0">
                        <a:pos x="0" y="0"/>
                      </a:cxn>
                      <a:cxn ang="0">
                        <a:pos x="1" y="0"/>
                      </a:cxn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2" y="0"/>
                      </a:cxn>
                      <a:cxn ang="0">
                        <a:pos x="1" y="0"/>
                      </a:cxn>
                      <a:cxn ang="0">
                        <a:pos x="1" y="0"/>
                      </a:cxn>
                      <a:cxn ang="0">
                        <a:pos x="0" y="0"/>
                      </a:cxn>
                      <a:cxn ang="0">
                        <a:pos x="0" y="0"/>
                      </a:cxn>
                    </a:cxnLst>
                    <a:rect l="txL" t="txT" r="txR" b="tx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rgbClr val="EE941C">
                          <a:alpha val="100000"/>
                        </a:srgbClr>
                      </a:gs>
                      <a:gs pos="100000">
                        <a:srgbClr val="0000A4">
                          <a:alpha val="100000"/>
                        </a:srgbClr>
                      </a:gs>
                    </a:gsLst>
                    <a:lin ang="5400000" scaled="1"/>
                    <a:tileRect/>
                  </a:gradFill>
                  <a:ln w="9525">
                    <a:noFill/>
                  </a:ln>
                </p:spPr>
                <p:txBody>
                  <a:bodyPr/>
                  <a:lstStyle/>
                  <a:p>
                    <a:endParaRPr lang="en-US" sz="180"/>
                  </a:p>
                </p:txBody>
              </p:sp>
            </p:grpSp>
          </p:grpSp>
          <p:sp>
            <p:nvSpPr>
              <p:cNvPr id="2072" name="Freeform 115"/>
              <p:cNvSpPr/>
              <p:nvPr/>
            </p:nvSpPr>
            <p:spPr>
              <a:xfrm flipH="1">
                <a:off x="3873" y="934"/>
                <a:ext cx="191" cy="580"/>
              </a:xfrm>
              <a:custGeom>
                <a:avLst/>
                <a:gdLst>
                  <a:gd name="txL" fmla="*/ 0 w 776"/>
                  <a:gd name="txT" fmla="*/ 0 h 2368"/>
                  <a:gd name="txR" fmla="*/ 776 w 776"/>
                  <a:gd name="txB" fmla="*/ 2368 h 2368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rgbClr val="0099C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73" name="Arc 116"/>
              <p:cNvSpPr/>
              <p:nvPr/>
            </p:nvSpPr>
            <p:spPr>
              <a:xfrm flipH="1">
                <a:off x="3528" y="726"/>
                <a:ext cx="833" cy="903"/>
              </a:xfrm>
              <a:custGeom>
                <a:avLst/>
                <a:gdLst>
                  <a:gd name="txL" fmla="*/ 0 w 21600"/>
                  <a:gd name="txT" fmla="*/ 0 h 21602"/>
                  <a:gd name="txR" fmla="*/ 21600 w 21600"/>
                  <a:gd name="txB" fmla="*/ 21602 h 21602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1600" h="21602" fill="none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EE941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74" name="Arc 117"/>
              <p:cNvSpPr/>
              <p:nvPr/>
            </p:nvSpPr>
            <p:spPr>
              <a:xfrm flipV="1">
                <a:off x="4278" y="179"/>
                <a:ext cx="1007" cy="802"/>
              </a:xfrm>
              <a:custGeom>
                <a:avLst/>
                <a:gdLst>
                  <a:gd name="txL" fmla="*/ 0 w 36729"/>
                  <a:gd name="txT" fmla="*/ 0 h 21600"/>
                  <a:gd name="txR" fmla="*/ 36729 w 36729"/>
                  <a:gd name="txB" fmla="*/ 21600 h 21600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36729" h="21600" fill="none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99C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75" name="Arc 118"/>
              <p:cNvSpPr/>
              <p:nvPr/>
            </p:nvSpPr>
            <p:spPr>
              <a:xfrm flipH="1">
                <a:off x="3612" y="580"/>
                <a:ext cx="487" cy="933"/>
              </a:xfrm>
              <a:custGeom>
                <a:avLst/>
                <a:gdLst>
                  <a:gd name="txL" fmla="*/ 0 w 28940"/>
                  <a:gd name="txT" fmla="*/ 0 h 22305"/>
                  <a:gd name="txR" fmla="*/ 28940 w 28940"/>
                  <a:gd name="txB" fmla="*/ 22305 h 22305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28940" h="22305" fill="none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99C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76" name="Arc 119"/>
              <p:cNvSpPr/>
              <p:nvPr/>
            </p:nvSpPr>
            <p:spPr>
              <a:xfrm flipH="1">
                <a:off x="3267" y="628"/>
                <a:ext cx="791" cy="932"/>
              </a:xfrm>
              <a:custGeom>
                <a:avLst/>
                <a:gdLst>
                  <a:gd name="txL" fmla="*/ 0 w 30473"/>
                  <a:gd name="txT" fmla="*/ 0 h 22305"/>
                  <a:gd name="txR" fmla="*/ 30473 w 30473"/>
                  <a:gd name="txB" fmla="*/ 22305 h 22305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30473" h="22305" fill="none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EE941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77" name="Arc 120"/>
              <p:cNvSpPr/>
              <p:nvPr/>
            </p:nvSpPr>
            <p:spPr>
              <a:xfrm flipH="1">
                <a:off x="3197" y="458"/>
                <a:ext cx="932" cy="933"/>
              </a:xfrm>
              <a:custGeom>
                <a:avLst/>
                <a:gdLst>
                  <a:gd name="txL" fmla="*/ 0 w 34455"/>
                  <a:gd name="txT" fmla="*/ 0 h 22305"/>
                  <a:gd name="txR" fmla="*/ 34455 w 34455"/>
                  <a:gd name="txB" fmla="*/ 22305 h 22305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34455" h="22305" fill="none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EE941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78" name="Arc 121"/>
              <p:cNvSpPr/>
              <p:nvPr/>
            </p:nvSpPr>
            <p:spPr>
              <a:xfrm>
                <a:off x="4229" y="589"/>
                <a:ext cx="149" cy="933"/>
              </a:xfrm>
              <a:custGeom>
                <a:avLst/>
                <a:gdLst>
                  <a:gd name="txL" fmla="*/ 0 w 34812"/>
                  <a:gd name="txT" fmla="*/ 0 h 22305"/>
                  <a:gd name="txR" fmla="*/ 34812 w 34812"/>
                  <a:gd name="txB" fmla="*/ 22305 h 22305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99C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79" name="Arc 122"/>
              <p:cNvSpPr/>
              <p:nvPr/>
            </p:nvSpPr>
            <p:spPr>
              <a:xfrm>
                <a:off x="4268" y="585"/>
                <a:ext cx="394" cy="933"/>
              </a:xfrm>
              <a:custGeom>
                <a:avLst/>
                <a:gdLst>
                  <a:gd name="txL" fmla="*/ 0 w 34812"/>
                  <a:gd name="txT" fmla="*/ 0 h 22305"/>
                  <a:gd name="txR" fmla="*/ 34812 w 34812"/>
                  <a:gd name="txB" fmla="*/ 22305 h 22305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EE941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80" name="Arc 123"/>
              <p:cNvSpPr/>
              <p:nvPr/>
            </p:nvSpPr>
            <p:spPr>
              <a:xfrm>
                <a:off x="4303" y="463"/>
                <a:ext cx="559" cy="933"/>
              </a:xfrm>
              <a:custGeom>
                <a:avLst/>
                <a:gdLst>
                  <a:gd name="txL" fmla="*/ 0 w 34812"/>
                  <a:gd name="txT" fmla="*/ 0 h 22305"/>
                  <a:gd name="txR" fmla="*/ 34812 w 34812"/>
                  <a:gd name="txB" fmla="*/ 22305 h 22305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34812" h="22305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99C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81" name="Freeform 124"/>
              <p:cNvSpPr/>
              <p:nvPr/>
            </p:nvSpPr>
            <p:spPr>
              <a:xfrm>
                <a:off x="4410" y="1033"/>
                <a:ext cx="190" cy="580"/>
              </a:xfrm>
              <a:custGeom>
                <a:avLst/>
                <a:gdLst>
                  <a:gd name="txL" fmla="*/ 0 w 776"/>
                  <a:gd name="txT" fmla="*/ 0 h 2368"/>
                  <a:gd name="txR" fmla="*/ 776 w 776"/>
                  <a:gd name="txB" fmla="*/ 2368 h 2368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rgbClr val="0099C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82" name="Freeform 125"/>
              <p:cNvSpPr/>
              <p:nvPr/>
            </p:nvSpPr>
            <p:spPr>
              <a:xfrm rot="-1939245" flipV="1">
                <a:off x="4114" y="843"/>
                <a:ext cx="173" cy="328"/>
              </a:xfrm>
              <a:custGeom>
                <a:avLst/>
                <a:gdLst>
                  <a:gd name="txL" fmla="*/ 0 w 776"/>
                  <a:gd name="txT" fmla="*/ 0 h 2368"/>
                  <a:gd name="txR" fmla="*/ 776 w 776"/>
                  <a:gd name="txB" fmla="*/ 2368 h 2368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rgbClr val="00CC99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83" name="Arc 126"/>
              <p:cNvSpPr/>
              <p:nvPr/>
            </p:nvSpPr>
            <p:spPr>
              <a:xfrm flipH="1">
                <a:off x="3144" y="319"/>
                <a:ext cx="996" cy="933"/>
              </a:xfrm>
              <a:custGeom>
                <a:avLst/>
                <a:gdLst>
                  <a:gd name="txL" fmla="*/ 0 w 36830"/>
                  <a:gd name="txT" fmla="*/ 0 h 22305"/>
                  <a:gd name="txR" fmla="*/ 36830 w 36830"/>
                  <a:gd name="txB" fmla="*/ 22305 h 22305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36830" h="22305" fill="none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EE941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84" name="Arc 127"/>
              <p:cNvSpPr/>
              <p:nvPr/>
            </p:nvSpPr>
            <p:spPr>
              <a:xfrm flipH="1">
                <a:off x="3425" y="123"/>
                <a:ext cx="725" cy="903"/>
              </a:xfrm>
              <a:custGeom>
                <a:avLst/>
                <a:gdLst>
                  <a:gd name="txL" fmla="*/ 0 w 31881"/>
                  <a:gd name="txT" fmla="*/ 0 h 21600"/>
                  <a:gd name="txR" fmla="*/ 31881 w 31881"/>
                  <a:gd name="txB" fmla="*/ 21600 h 21600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31881" h="21600" fill="none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99C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85" name="Arc 128"/>
              <p:cNvSpPr/>
              <p:nvPr/>
            </p:nvSpPr>
            <p:spPr>
              <a:xfrm>
                <a:off x="4199" y="502"/>
                <a:ext cx="299" cy="904"/>
              </a:xfrm>
              <a:custGeom>
                <a:avLst/>
                <a:gdLst>
                  <a:gd name="txL" fmla="*/ 0 w 31146"/>
                  <a:gd name="txT" fmla="*/ 0 h 21600"/>
                  <a:gd name="txR" fmla="*/ 31146 w 31146"/>
                  <a:gd name="txB" fmla="*/ 21600 h 21600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31146" h="21600" fill="none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rgbClr val="00CC99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86" name="Freeform 129"/>
              <p:cNvSpPr/>
              <p:nvPr/>
            </p:nvSpPr>
            <p:spPr>
              <a:xfrm flipH="1">
                <a:off x="3307" y="982"/>
                <a:ext cx="425" cy="597"/>
              </a:xfrm>
              <a:custGeom>
                <a:avLst/>
                <a:gdLst>
                  <a:gd name="txL" fmla="*/ 0 w 776"/>
                  <a:gd name="txT" fmla="*/ 0 h 2368"/>
                  <a:gd name="txR" fmla="*/ 776 w 776"/>
                  <a:gd name="txB" fmla="*/ 2368 h 2368"/>
                </a:gdLst>
                <a:ahLst/>
                <a:cxnLst>
                  <a:cxn ang="0">
                    <a:pos x="0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6" y="0"/>
                  </a:cxn>
                  <a:cxn ang="0">
                    <a:pos x="5" y="0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7" y="0"/>
                  </a:cxn>
                  <a:cxn ang="0">
                    <a:pos x="6" y="0"/>
                  </a:cxn>
                  <a:cxn ang="0">
                    <a:pos x="7" y="0"/>
                  </a:cxn>
                </a:cxnLst>
                <a:rect l="txL" t="txT" r="txR" b="tx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rgbClr val="EE941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87" name="Freeform 130"/>
              <p:cNvSpPr/>
              <p:nvPr/>
            </p:nvSpPr>
            <p:spPr>
              <a:xfrm flipH="1">
                <a:off x="3507" y="350"/>
                <a:ext cx="273" cy="598"/>
              </a:xfrm>
              <a:custGeom>
                <a:avLst/>
                <a:gdLst>
                  <a:gd name="txL" fmla="*/ 0 w 776"/>
                  <a:gd name="txT" fmla="*/ 0 h 2368"/>
                  <a:gd name="txR" fmla="*/ 776 w 776"/>
                  <a:gd name="txB" fmla="*/ 2368 h 2368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rgbClr val="EE941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88" name="Freeform 131"/>
              <p:cNvSpPr/>
              <p:nvPr/>
            </p:nvSpPr>
            <p:spPr>
              <a:xfrm flipH="1">
                <a:off x="3821" y="172"/>
                <a:ext cx="164" cy="597"/>
              </a:xfrm>
              <a:custGeom>
                <a:avLst/>
                <a:gdLst>
                  <a:gd name="txL" fmla="*/ 0 w 776"/>
                  <a:gd name="txT" fmla="*/ 0 h 2368"/>
                  <a:gd name="txR" fmla="*/ 776 w 776"/>
                  <a:gd name="txB" fmla="*/ 2368 h 2368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rgbClr val="EE941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89" name="Freeform 132"/>
              <p:cNvSpPr/>
              <p:nvPr/>
            </p:nvSpPr>
            <p:spPr>
              <a:xfrm>
                <a:off x="4841" y="894"/>
                <a:ext cx="395" cy="628"/>
              </a:xfrm>
              <a:custGeom>
                <a:avLst/>
                <a:gdLst>
                  <a:gd name="txL" fmla="*/ 0 w 776"/>
                  <a:gd name="txT" fmla="*/ 0 h 2368"/>
                  <a:gd name="txR" fmla="*/ 776 w 776"/>
                  <a:gd name="txB" fmla="*/ 2368 h 2368"/>
                </a:gdLst>
                <a:ahLst/>
                <a:cxnLst>
                  <a:cxn ang="0">
                    <a:pos x="0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4" y="0"/>
                  </a:cxn>
                  <a:cxn ang="0">
                    <a:pos x="3" y="0"/>
                  </a:cxn>
                  <a:cxn ang="0">
                    <a:pos x="4" y="0"/>
                  </a:cxn>
                </a:cxnLst>
                <a:rect l="txL" t="txT" r="txR" b="tx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rgbClr val="0099C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90" name="Freeform 133"/>
              <p:cNvSpPr/>
              <p:nvPr/>
            </p:nvSpPr>
            <p:spPr>
              <a:xfrm>
                <a:off x="4636" y="576"/>
                <a:ext cx="595" cy="419"/>
              </a:xfrm>
              <a:custGeom>
                <a:avLst/>
                <a:gdLst>
                  <a:gd name="txL" fmla="*/ 0 w 776"/>
                  <a:gd name="txT" fmla="*/ 0 h 2368"/>
                  <a:gd name="txR" fmla="*/ 776 w 776"/>
                  <a:gd name="txB" fmla="*/ 2368 h 2368"/>
                </a:gdLst>
                <a:ahLst/>
                <a:cxnLst>
                  <a:cxn ang="0">
                    <a:pos x="0" y="0"/>
                  </a:cxn>
                  <a:cxn ang="0">
                    <a:pos x="29" y="0"/>
                  </a:cxn>
                  <a:cxn ang="0">
                    <a:pos x="12" y="0"/>
                  </a:cxn>
                  <a:cxn ang="0">
                    <a:pos x="41" y="0"/>
                  </a:cxn>
                  <a:cxn ang="0">
                    <a:pos x="23" y="0"/>
                  </a:cxn>
                  <a:cxn ang="0">
                    <a:pos x="46" y="0"/>
                  </a:cxn>
                  <a:cxn ang="0">
                    <a:pos x="35" y="0"/>
                  </a:cxn>
                  <a:cxn ang="0">
                    <a:pos x="57" y="0"/>
                  </a:cxn>
                  <a:cxn ang="0">
                    <a:pos x="46" y="0"/>
                  </a:cxn>
                  <a:cxn ang="0">
                    <a:pos x="63" y="0"/>
                  </a:cxn>
                  <a:cxn ang="0">
                    <a:pos x="57" y="0"/>
                  </a:cxn>
                  <a:cxn ang="0">
                    <a:pos x="69" y="0"/>
                  </a:cxn>
                  <a:cxn ang="0">
                    <a:pos x="69" y="0"/>
                  </a:cxn>
                  <a:cxn ang="0">
                    <a:pos x="80" y="0"/>
                  </a:cxn>
                  <a:cxn ang="0">
                    <a:pos x="74" y="0"/>
                  </a:cxn>
                  <a:cxn ang="0">
                    <a:pos x="86" y="0"/>
                  </a:cxn>
                  <a:cxn ang="0">
                    <a:pos x="80" y="0"/>
                  </a:cxn>
                  <a:cxn ang="0">
                    <a:pos x="86" y="0"/>
                  </a:cxn>
                  <a:cxn ang="0">
                    <a:pos x="80" y="0"/>
                  </a:cxn>
                  <a:cxn ang="0">
                    <a:pos x="92" y="0"/>
                  </a:cxn>
                  <a:cxn ang="0">
                    <a:pos x="86" y="0"/>
                  </a:cxn>
                  <a:cxn ang="0">
                    <a:pos x="92" y="0"/>
                  </a:cxn>
                  <a:cxn ang="0">
                    <a:pos x="86" y="0"/>
                  </a:cxn>
                  <a:cxn ang="0">
                    <a:pos x="92" y="0"/>
                  </a:cxn>
                </a:cxnLst>
                <a:rect l="txL" t="txT" r="txR" b="tx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rgbClr val="EE941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91" name="Freeform 134"/>
              <p:cNvSpPr/>
              <p:nvPr/>
            </p:nvSpPr>
            <p:spPr>
              <a:xfrm>
                <a:off x="4658" y="132"/>
                <a:ext cx="260" cy="562"/>
              </a:xfrm>
              <a:custGeom>
                <a:avLst/>
                <a:gdLst>
                  <a:gd name="txL" fmla="*/ 0 w 776"/>
                  <a:gd name="txT" fmla="*/ 0 h 2368"/>
                  <a:gd name="txR" fmla="*/ 776 w 776"/>
                  <a:gd name="txB" fmla="*/ 2368 h 2368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rgbClr val="EE941C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92" name="Freeform 135"/>
              <p:cNvSpPr/>
              <p:nvPr/>
            </p:nvSpPr>
            <p:spPr>
              <a:xfrm rot="-1346631">
                <a:off x="4401" y="599"/>
                <a:ext cx="174" cy="329"/>
              </a:xfrm>
              <a:custGeom>
                <a:avLst/>
                <a:gdLst>
                  <a:gd name="txL" fmla="*/ 0 w 776"/>
                  <a:gd name="txT" fmla="*/ 0 h 2368"/>
                  <a:gd name="txR" fmla="*/ 776 w 776"/>
                  <a:gd name="txB" fmla="*/ 2368 h 2368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rgbClr val="00CC99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  <p:sp>
            <p:nvSpPr>
              <p:cNvPr id="2093" name="Freeform 136"/>
              <p:cNvSpPr/>
              <p:nvPr/>
            </p:nvSpPr>
            <p:spPr>
              <a:xfrm rot="1346631" flipH="1">
                <a:off x="3783" y="590"/>
                <a:ext cx="173" cy="329"/>
              </a:xfrm>
              <a:custGeom>
                <a:avLst/>
                <a:gdLst>
                  <a:gd name="txL" fmla="*/ 0 w 776"/>
                  <a:gd name="txT" fmla="*/ 0 h 2368"/>
                  <a:gd name="txR" fmla="*/ 776 w 776"/>
                  <a:gd name="txB" fmla="*/ 2368 h 2368"/>
                </a:gdLst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txL" t="txT" r="txR" b="tx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 cap="flat" cmpd="sng">
                <a:solidFill>
                  <a:srgbClr val="00CC99">
                    <a:alpha val="100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en-US" sz="180"/>
              </a:p>
            </p:txBody>
          </p:sp>
        </p:grpSp>
      </p:grpSp>
      <p:grpSp>
        <p:nvGrpSpPr>
          <p:cNvPr id="2051" name="Group 137"/>
          <p:cNvGrpSpPr/>
          <p:nvPr/>
        </p:nvGrpSpPr>
        <p:grpSpPr>
          <a:xfrm>
            <a:off x="0" y="1677670"/>
            <a:ext cx="3832860" cy="5159375"/>
            <a:chOff x="0" y="2458"/>
            <a:chExt cx="2142" cy="1858"/>
          </a:xfrm>
        </p:grpSpPr>
        <p:sp>
          <p:nvSpPr>
            <p:cNvPr id="2059" name="Freeform 138"/>
            <p:cNvSpPr/>
            <p:nvPr/>
          </p:nvSpPr>
          <p:spPr>
            <a:xfrm>
              <a:off x="0" y="2508"/>
              <a:ext cx="2142" cy="1804"/>
            </a:xfrm>
            <a:custGeom>
              <a:avLst/>
              <a:gdLst>
                <a:gd name="txL" fmla="*/ 0 w 2135"/>
                <a:gd name="txT" fmla="*/ 0 h 1804"/>
                <a:gd name="txR" fmla="*/ 2135 w 2135"/>
                <a:gd name="txB" fmla="*/ 1804 h 1804"/>
              </a:gdLst>
              <a:ahLst/>
              <a:cxnLst>
                <a:cxn ang="0">
                  <a:pos x="337" y="66"/>
                </a:cxn>
                <a:cxn ang="0">
                  <a:pos x="169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9" y="42"/>
                </a:cxn>
                <a:cxn ang="0">
                  <a:pos x="331" y="78"/>
                </a:cxn>
                <a:cxn ang="0">
                  <a:pos x="572" y="150"/>
                </a:cxn>
                <a:cxn ang="0">
                  <a:pos x="801" y="245"/>
                </a:cxn>
                <a:cxn ang="0">
                  <a:pos x="1017" y="365"/>
                </a:cxn>
                <a:cxn ang="0">
                  <a:pos x="1228" y="503"/>
                </a:cxn>
                <a:cxn ang="0">
                  <a:pos x="1421" y="653"/>
                </a:cxn>
                <a:cxn ang="0">
                  <a:pos x="1595" y="827"/>
                </a:cxn>
                <a:cxn ang="0">
                  <a:pos x="1758" y="1019"/>
                </a:cxn>
                <a:cxn ang="0">
                  <a:pos x="1902" y="1229"/>
                </a:cxn>
                <a:cxn ang="0">
                  <a:pos x="1985" y="1366"/>
                </a:cxn>
                <a:cxn ang="0">
                  <a:pos x="2065" y="1510"/>
                </a:cxn>
                <a:cxn ang="0">
                  <a:pos x="2125" y="1654"/>
                </a:cxn>
                <a:cxn ang="0">
                  <a:pos x="2179" y="1804"/>
                </a:cxn>
                <a:cxn ang="0">
                  <a:pos x="2191" y="1804"/>
                </a:cxn>
                <a:cxn ang="0">
                  <a:pos x="2137" y="1654"/>
                </a:cxn>
                <a:cxn ang="0">
                  <a:pos x="2077" y="1510"/>
                </a:cxn>
                <a:cxn ang="0">
                  <a:pos x="1999" y="1366"/>
                </a:cxn>
                <a:cxn ang="0">
                  <a:pos x="1914" y="1223"/>
                </a:cxn>
                <a:cxn ang="0">
                  <a:pos x="1770" y="1013"/>
                </a:cxn>
                <a:cxn ang="0">
                  <a:pos x="1601" y="821"/>
                </a:cxn>
                <a:cxn ang="0">
                  <a:pos x="1427" y="647"/>
                </a:cxn>
                <a:cxn ang="0">
                  <a:pos x="1234" y="491"/>
                </a:cxn>
                <a:cxn ang="0">
                  <a:pos x="1023" y="353"/>
                </a:cxn>
                <a:cxn ang="0">
                  <a:pos x="807" y="239"/>
                </a:cxn>
                <a:cxn ang="0">
                  <a:pos x="578" y="138"/>
                </a:cxn>
                <a:cxn ang="0">
                  <a:pos x="337" y="66"/>
                </a:cxn>
                <a:cxn ang="0">
                  <a:pos x="337" y="66"/>
                </a:cxn>
              </a:cxnLst>
              <a:rect l="txL" t="txT" r="txR" b="tx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rgbClr val="FFFF00">
                    <a:alpha val="85001"/>
                  </a:srgbClr>
                </a:gs>
                <a:gs pos="100000">
                  <a:srgbClr val="0000FF">
                    <a:alpha val="48000"/>
                  </a:srgbClr>
                </a:gs>
              </a:gsLst>
              <a:path path="rect">
                <a:fillToRect r="100000" b="100000"/>
              </a:path>
              <a:tileRect/>
            </a:gradFill>
            <a:ln w="9525">
              <a:noFill/>
            </a:ln>
          </p:spPr>
          <p:txBody>
            <a:bodyPr/>
            <a:lstStyle/>
            <a:p>
              <a:endParaRPr lang="en-US" sz="180"/>
            </a:p>
          </p:txBody>
        </p:sp>
        <p:sp>
          <p:nvSpPr>
            <p:cNvPr id="2060" name="Freeform 139"/>
            <p:cNvSpPr/>
            <p:nvPr/>
          </p:nvSpPr>
          <p:spPr>
            <a:xfrm>
              <a:off x="0" y="2458"/>
              <a:ext cx="1854" cy="1858"/>
            </a:xfrm>
            <a:custGeom>
              <a:avLst/>
              <a:gdLst>
                <a:gd name="txL" fmla="*/ 0 w 1854"/>
                <a:gd name="txT" fmla="*/ 0 h 1858"/>
                <a:gd name="txR" fmla="*/ 1854 w 1854"/>
                <a:gd name="txB" fmla="*/ 1858 h 1858"/>
              </a:gdLst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txL" t="txT" r="txR" b="tx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rgbClr val="FFFF00">
                    <a:alpha val="85001"/>
                  </a:srgbClr>
                </a:gs>
                <a:gs pos="100000">
                  <a:srgbClr val="0000FF">
                    <a:alpha val="48000"/>
                  </a:srgbClr>
                </a:gs>
              </a:gsLst>
              <a:path path="rect">
                <a:fillToRect r="100000" b="100000"/>
              </a:path>
              <a:tileRect/>
            </a:gradFill>
            <a:ln w="9525">
              <a:noFill/>
            </a:ln>
          </p:spPr>
          <p:txBody>
            <a:bodyPr/>
            <a:lstStyle/>
            <a:p>
              <a:endParaRPr lang="en-US" sz="180"/>
            </a:p>
          </p:txBody>
        </p:sp>
        <p:sp>
          <p:nvSpPr>
            <p:cNvPr id="2061" name="Freeform 140"/>
            <p:cNvSpPr/>
            <p:nvPr/>
          </p:nvSpPr>
          <p:spPr>
            <a:xfrm>
              <a:off x="0" y="2735"/>
              <a:ext cx="1745" cy="1577"/>
            </a:xfrm>
            <a:custGeom>
              <a:avLst/>
              <a:gdLst>
                <a:gd name="txL" fmla="*/ 0 w 1745"/>
                <a:gd name="txT" fmla="*/ 0 h 1577"/>
                <a:gd name="txR" fmla="*/ 1745 w 1745"/>
                <a:gd name="txB" fmla="*/ 1577 h 1577"/>
              </a:gdLst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txL" t="txT" r="txR" b="tx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rgbClr val="FFFF00">
                    <a:alpha val="85001"/>
                  </a:srgbClr>
                </a:gs>
                <a:gs pos="100000">
                  <a:srgbClr val="0000FF">
                    <a:alpha val="48000"/>
                  </a:srgbClr>
                </a:gs>
              </a:gsLst>
              <a:path path="rect">
                <a:fillToRect r="100000" b="100000"/>
              </a:path>
              <a:tileRect/>
            </a:gradFill>
            <a:ln w="9525">
              <a:noFill/>
            </a:ln>
          </p:spPr>
          <p:txBody>
            <a:bodyPr/>
            <a:lstStyle/>
            <a:p>
              <a:endParaRPr lang="en-US" sz="180"/>
            </a:p>
          </p:txBody>
        </p:sp>
        <p:sp>
          <p:nvSpPr>
            <p:cNvPr id="2062" name="Freeform 141"/>
            <p:cNvSpPr/>
            <p:nvPr/>
          </p:nvSpPr>
          <p:spPr>
            <a:xfrm>
              <a:off x="0" y="2544"/>
              <a:ext cx="1745" cy="1768"/>
            </a:xfrm>
            <a:custGeom>
              <a:avLst/>
              <a:gdLst>
                <a:gd name="txL" fmla="*/ 0 w 1745"/>
                <a:gd name="txT" fmla="*/ 0 h 1768"/>
                <a:gd name="txR" fmla="*/ 1745 w 1745"/>
                <a:gd name="txB" fmla="*/ 1768 h 1768"/>
              </a:gdLst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txL" t="txT" r="txR" b="tx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FFFF00">
                    <a:alpha val="85001"/>
                  </a:srgbClr>
                </a:gs>
                <a:gs pos="100000">
                  <a:srgbClr val="0000FF">
                    <a:alpha val="48000"/>
                  </a:srgbClr>
                </a:gs>
              </a:gsLst>
              <a:path path="rect">
                <a:fillToRect r="100000" b="100000"/>
              </a:path>
              <a:tileRect/>
            </a:gradFill>
            <a:ln w="9525">
              <a:noFill/>
            </a:ln>
          </p:spPr>
          <p:txBody>
            <a:bodyPr/>
            <a:lstStyle/>
            <a:p>
              <a:endParaRPr lang="en-US" sz="180"/>
            </a:p>
          </p:txBody>
        </p:sp>
        <p:sp>
          <p:nvSpPr>
            <p:cNvPr id="2063" name="Oval 142"/>
            <p:cNvSpPr/>
            <p:nvPr/>
          </p:nvSpPr>
          <p:spPr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rgbClr val="FFFF00">
                    <a:alpha val="85001"/>
                  </a:srgbClr>
                </a:gs>
                <a:gs pos="100000">
                  <a:srgbClr val="0000FF">
                    <a:alpha val="48000"/>
                  </a:srgbClr>
                </a:gs>
              </a:gsLst>
              <a:path path="rect">
                <a:fillToRect r="100000" b="100000"/>
              </a:path>
              <a:tileRect/>
            </a:gradFill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endParaRPr lang="en-US" altLang="en-US" sz="4265" dirty="0">
                <a:ea typeface="Arial" panose="020B0604020202020204" pitchFamily="34" charset="0"/>
              </a:endParaRPr>
            </a:p>
          </p:txBody>
        </p:sp>
        <p:sp>
          <p:nvSpPr>
            <p:cNvPr id="2064" name="Oval 143"/>
            <p:cNvSpPr/>
            <p:nvPr/>
          </p:nvSpPr>
          <p:spPr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rgbClr val="FFFF00">
                    <a:alpha val="85001"/>
                  </a:srgbClr>
                </a:gs>
                <a:gs pos="100000">
                  <a:srgbClr val="0000FF">
                    <a:alpha val="48000"/>
                  </a:srgbClr>
                </a:gs>
              </a:gsLst>
              <a:path path="rect">
                <a:fillToRect r="100000" b="100000"/>
              </a:path>
              <a:tileRect/>
            </a:gradFill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endParaRPr lang="en-US" altLang="en-US" sz="4265" dirty="0">
                <a:ea typeface="Arial" panose="020B0604020202020204" pitchFamily="34" charset="0"/>
              </a:endParaRPr>
            </a:p>
          </p:txBody>
        </p:sp>
        <p:sp>
          <p:nvSpPr>
            <p:cNvPr id="2065" name="Oval 144"/>
            <p:cNvSpPr/>
            <p:nvPr/>
          </p:nvSpPr>
          <p:spPr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rgbClr val="FFFF00">
                    <a:alpha val="85001"/>
                  </a:srgbClr>
                </a:gs>
                <a:gs pos="100000">
                  <a:srgbClr val="0000FF">
                    <a:alpha val="48000"/>
                  </a:srgbClr>
                </a:gs>
              </a:gsLst>
              <a:path path="rect">
                <a:fillToRect r="100000" b="100000"/>
              </a:path>
              <a:tileRect/>
            </a:gradFill>
            <a:ln w="9525">
              <a:noFill/>
            </a:ln>
          </p:spPr>
          <p:txBody>
            <a:bodyPr/>
            <a:lstStyle>
              <a:lvl1pPr marL="342900" indent="-3429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fontAlgn="base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lvl="0" indent="0" eaLnBrk="1" hangingPunct="1">
                <a:spcBef>
                  <a:spcPct val="0"/>
                </a:spcBef>
                <a:buFontTx/>
                <a:buNone/>
              </a:pPr>
              <a:endParaRPr lang="en-US" altLang="en-US" sz="4265" dirty="0">
                <a:ea typeface="Arial" panose="020B0604020202020204" pitchFamily="34" charset="0"/>
              </a:endParaRPr>
            </a:p>
          </p:txBody>
        </p:sp>
      </p:grpSp>
      <p:sp>
        <p:nvSpPr>
          <p:cNvPr id="2052" name="Text Box 146"/>
          <p:cNvSpPr txBox="1"/>
          <p:nvPr/>
        </p:nvSpPr>
        <p:spPr>
          <a:xfrm>
            <a:off x="2159000" y="-2546584"/>
            <a:ext cx="5185833" cy="7480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FontTx/>
              <a:buNone/>
            </a:pPr>
            <a:endParaRPr lang="en-US" altLang="en-US" sz="4265" dirty="0">
              <a:ea typeface="Arial" panose="020B0604020202020204" pitchFamily="34" charset="0"/>
            </a:endParaRPr>
          </a:p>
        </p:txBody>
      </p:sp>
      <p:sp>
        <p:nvSpPr>
          <p:cNvPr id="2053" name="Text Box 147"/>
          <p:cNvSpPr txBox="1"/>
          <p:nvPr/>
        </p:nvSpPr>
        <p:spPr>
          <a:xfrm>
            <a:off x="1425575" y="25400"/>
            <a:ext cx="9875520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 NGUYỄN THỊ HƯƠNG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4" name="Text Box 148"/>
          <p:cNvSpPr txBox="1"/>
          <p:nvPr/>
        </p:nvSpPr>
        <p:spPr>
          <a:xfrm>
            <a:off x="3024717" y="10428115"/>
            <a:ext cx="7776633" cy="7480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eaLnBrk="1" hangingPunct="1">
              <a:spcBef>
                <a:spcPct val="50000"/>
              </a:spcBef>
              <a:buFontTx/>
              <a:buNone/>
            </a:pPr>
            <a:endParaRPr lang="en-US" altLang="en-US" sz="4265" dirty="0">
              <a:ea typeface="Arial" panose="020B0604020202020204" pitchFamily="34" charset="0"/>
            </a:endParaRPr>
          </a:p>
        </p:txBody>
      </p:sp>
      <p:pic>
        <p:nvPicPr>
          <p:cNvPr id="2055" name="Picture 13" descr="tulips_yellow_md_cl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29210" y="4724400"/>
            <a:ext cx="1744980" cy="212788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6" name="Picture 14" descr="tulips_yellow_md_clr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H="1">
            <a:off x="10435590" y="4760595"/>
            <a:ext cx="1770380" cy="212661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7" name="Picture 6" descr="Earth-12-ju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9400" y="779145"/>
            <a:ext cx="4313555" cy="37090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8" name="Text Box 149"/>
          <p:cNvSpPr txBox="1"/>
          <p:nvPr/>
        </p:nvSpPr>
        <p:spPr>
          <a:xfrm>
            <a:off x="4876800" y="4267201"/>
            <a:ext cx="2962911" cy="7683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ĐỊA LÍ 9 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Text Box 149"/>
          <p:cNvSpPr txBox="1"/>
          <p:nvPr/>
        </p:nvSpPr>
        <p:spPr>
          <a:xfrm>
            <a:off x="4851400" y="5537201"/>
            <a:ext cx="2962911" cy="7683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 indent="0"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Tuần 2 </a:t>
            </a:r>
            <a:endParaRPr lang="en-US" altLang="en-US" sz="4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>
        <p:wipe dir="d"/>
      </p:transition>
    </mc:Choice>
    <mc:Fallback>
      <p:transition>
        <p:wipe dir="d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Káº¿t quáº£ hÃ¬nh áº£nh cho ICON LIFE QUALITY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5480" y="0"/>
            <a:ext cx="1224136" cy="1258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ight Arrow 4"/>
          <p:cNvSpPr/>
          <p:nvPr/>
        </p:nvSpPr>
        <p:spPr>
          <a:xfrm>
            <a:off x="2783632" y="5129"/>
            <a:ext cx="5385223" cy="1100964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Chất lượng cuộc sống</a:t>
            </a:r>
            <a:endParaRPr lang="vi-VN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Acer\Downloads\ch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06170"/>
            <a:ext cx="11851640" cy="4951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18534" y="6177880"/>
            <a:ext cx="763284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endParaRPr lang="vi-VN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hinh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3665" y="0"/>
            <a:ext cx="12292965" cy="6858000"/>
          </a:xfrm>
          <a:prstGeom prst="rect">
            <a:avLst/>
          </a:prstGeom>
        </p:spPr>
      </p:pic>
      <p:pic>
        <p:nvPicPr>
          <p:cNvPr id="8" name="Picture 2" descr="Ảnh động Powerpoint CT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0"/>
            <a:ext cx="1878330" cy="92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Box 2"/>
          <p:cNvSpPr txBox="1"/>
          <p:nvPr/>
        </p:nvSpPr>
        <p:spPr>
          <a:xfrm>
            <a:off x="227965" y="1087120"/>
            <a:ext cx="11278235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Chất lượng cuộc sống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1/ Thành tựu: Chất lượng cuộc sống của người dân ngày càng được cải thiện và nâng cao dần (Thu nhập, giáo dục, y tế, phúc lợi xã hôi,...)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2/ Hạn chế: Chất lượng cuộc sống của người dân còn chênh lệch giữa nông thôn, thành thị; giữa các tầng lớp dân cư trong xã hội.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ipe dir="d"/>
      </p:transition>
    </mc:Choice>
    <mc:Fallback>
      <p:transition spd="slow">
        <p:wipe dir="d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hinh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6200" y="0"/>
            <a:ext cx="12292965" cy="6858000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-102235" y="1747520"/>
            <a:ext cx="1127823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Hệ thống lại kiến thức về chất lượng cuộc sống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Bản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thân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cần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làm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gì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để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trở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thành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một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công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dân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toàn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cầu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?</a:t>
            </a:r>
            <a:endParaRPr lang="en-US" sz="32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24765" y="426720"/>
            <a:ext cx="47885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tập, vận dụng</a:t>
            </a:r>
            <a:endParaRPr lang="en-US" sz="3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ipe dir="d"/>
      </p:transition>
    </mc:Choice>
    <mc:Fallback>
      <p:transition spd="slow">
        <p:wipe dir="d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/>
          <p:nvPr/>
        </p:nvPicPr>
        <p:blipFill rotWithShape="1">
          <a:blip r:embed="rId1"/>
          <a:srcRect l="22818" t="17647" r="17491" b="42647"/>
          <a:stretch>
            <a:fillRect/>
          </a:stretch>
        </p:blipFill>
        <p:spPr bwMode="auto">
          <a:xfrm>
            <a:off x="76200" y="0"/>
            <a:ext cx="12134215" cy="6768465"/>
          </a:xfrm>
          <a:prstGeom prst="rect">
            <a:avLst/>
          </a:prstGeom>
          <a:ln>
            <a:noFill/>
          </a:ln>
        </p:spPr>
      </p:pic>
      <p:pic>
        <p:nvPicPr>
          <p:cNvPr id="3" name="Picture 2" descr="day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" y="6515100"/>
            <a:ext cx="12192000" cy="34734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hinh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3665" y="0"/>
            <a:ext cx="12292965" cy="6858000"/>
          </a:xfrm>
          <a:prstGeom prst="rect">
            <a:avLst/>
          </a:prstGeom>
        </p:spPr>
      </p:pic>
      <p:pic>
        <p:nvPicPr>
          <p:cNvPr id="8" name="Picture 2" descr="Ảnh động Powerpoint CT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-76200"/>
            <a:ext cx="1878330" cy="92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5"/>
          <p:cNvSpPr txBox="1"/>
          <p:nvPr/>
        </p:nvSpPr>
        <p:spPr>
          <a:xfrm>
            <a:off x="245745" y="762000"/>
            <a:ext cx="10614660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Nguồn lao động và sử dụng lao động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Nguồn lao động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Dồi dào và tăng nhanh. (</a:t>
            </a:r>
            <a:r>
              <a:rPr lang="en-U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53,7 triệu người năm 2017)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Bình quân mỗi năm tăng thêm hơn 1 triệu lao động.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Người lao động Việt Nam có nhiều kinh nghiệm trong sản xuất nông, lâm, ngư nghiệp, thủ công nghiệp , có khả năng tiếp thu khoa học kĩ thuật.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Hạn chế về thể lực và trình độ chuyên môn</a:t>
            </a:r>
            <a:endParaRPr lang="en-US" sz="3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ipe dir="d"/>
      </p:transition>
    </mc:Choice>
    <mc:Fallback>
      <p:transition spd="slow">
        <p:wipe dir="d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hinh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52400" y="0"/>
            <a:ext cx="12292965" cy="685800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635" y="194945"/>
            <a:ext cx="120935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4. LAO ĐỘNG VÀ VIỆC LÀM. CHẤT LƯỢNG CUỘC SỐNG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 Box 99"/>
          <p:cNvSpPr txBox="1"/>
          <p:nvPr/>
        </p:nvSpPr>
        <p:spPr>
          <a:xfrm>
            <a:off x="568325" y="1781810"/>
            <a:ext cx="538226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54000"/>
            <a:r>
              <a:rPr lang="en-US" sz="2400" b="0">
                <a:solidFill>
                  <a:srgbClr val="000000"/>
                </a:solidFill>
                <a:latin typeface="Times New Roman" panose="02020603050405020304" pitchFamily="18" charset="0"/>
              </a:rPr>
              <a:t>Số lượng và cơ cấu sử dụng lao động phân theo ngành của nước ta năm 2005, năm 2015 và năm 2017 [trang 16]</a:t>
            </a:r>
            <a:endParaRPr lang="en-US" sz="2400" b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/>
          <p:nvPr/>
        </p:nvGraphicFramePr>
        <p:xfrm>
          <a:off x="-84455" y="3026410"/>
          <a:ext cx="6833870" cy="28365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8980"/>
                <a:gridCol w="1816735"/>
                <a:gridCol w="1426845"/>
                <a:gridCol w="1427480"/>
                <a:gridCol w="1433830"/>
              </a:tblGrid>
              <a:tr h="427355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endParaRPr 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A"/>
                    </a:solidFill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lao động đang làm việc 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(triệu người)</a:t>
                      </a:r>
                      <a:endParaRPr 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A"/>
                    </a:solidFill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Cơ cấu 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A"/>
                    </a:solidFill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108075"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cPr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Nông - lâm - ngư nghiệp</a:t>
                      </a:r>
                      <a:endParaRPr 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b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 nghiệp - xây dựng</a:t>
                      </a:r>
                      <a:endParaRPr 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b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Dịch vụ</a:t>
                      </a:r>
                      <a:endParaRPr 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A"/>
                    </a:solidFill>
                  </a:tcPr>
                </a:tc>
              </a:tr>
              <a:tr h="4273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2005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42,8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18,2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4279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2015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44,0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22,8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33,2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4457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40,2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25,8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34,0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</a:tbl>
          </a:graphicData>
        </a:graphic>
      </p:graphicFrame>
      <p:sp>
        <p:nvSpPr>
          <p:cNvPr id="6" name="Text Box 5"/>
          <p:cNvSpPr txBox="1"/>
          <p:nvPr/>
        </p:nvSpPr>
        <p:spPr>
          <a:xfrm>
            <a:off x="-24765" y="1083945"/>
            <a:ext cx="120935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just"/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Nguồn lao động và sử dụng lao động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6827520" y="1127760"/>
            <a:ext cx="4982845" cy="2488565"/>
          </a:xfrm>
          <a:prstGeom prst="wedgeRoundRectCallout">
            <a:avLst>
              <a:gd name="adj1" fmla="val -53090"/>
              <a:gd name="adj2" fmla="val 6768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Dựa vào bảng số liệu và biểu đồ, hãy: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Nêu nguồn lao động nước ta.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Nhận xét cơ cấu nguồn lao động nước ta. 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ipe dir="d"/>
      </p:transition>
    </mc:Choice>
    <mc:Fallback>
      <p:transition spd="slow">
        <p:wipe dir="d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/>
          <p:cNvPicPr>
            <a:picLocks noChangeAspect="1"/>
          </p:cNvPicPr>
          <p:nvPr/>
        </p:nvPicPr>
        <p:blipFill>
          <a:blip r:embed="rId1"/>
          <a:srcRect l="21329" t="32941" r="18980" b="21471"/>
          <a:stretch>
            <a:fillRect/>
          </a:stretch>
        </p:blipFill>
        <p:spPr>
          <a:xfrm>
            <a:off x="428625" y="42545"/>
            <a:ext cx="10534015" cy="402463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 l="19511" t="40881" r="18318" b="20294"/>
          <a:stretch>
            <a:fillRect/>
          </a:stretch>
        </p:blipFill>
        <p:spPr>
          <a:xfrm>
            <a:off x="-589915" y="4062730"/>
            <a:ext cx="11547475" cy="29127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ipe dir="d"/>
      </p:transition>
    </mc:Choice>
    <mc:Fallback>
      <p:transition spd="slow">
        <p:wipe dir="d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hinh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3665" y="0"/>
            <a:ext cx="12292965" cy="685800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-132715" y="890270"/>
            <a:ext cx="10963275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just"/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Sử dụng lao động</a:t>
            </a:r>
            <a:endParaRPr 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Số lao động năm 2017: 53,7 triệu. Cơ cấu sử dụng lao động của nước ta đang có sự thay đổi theo hướng tích cực.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Trong các ngành kinh tế :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khu vực Nông-Lâm-Ngư đang giảm.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khu vực công nghiệp-xây dựng và dịch vụ đang tăng.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Trong các thành thành phần kinh tế: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Nhà nước: giảm nhanh.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+ Ngoài nhà nước và có vốn đầu tư nước ngoài: tăng nhanh.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" descr="Ảnh động Powerpoint CT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6200" y="0"/>
            <a:ext cx="1878330" cy="92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ular Callout 3"/>
          <p:cNvSpPr/>
          <p:nvPr/>
        </p:nvSpPr>
        <p:spPr>
          <a:xfrm>
            <a:off x="326390" y="4915535"/>
            <a:ext cx="6475095" cy="1551305"/>
          </a:xfrm>
          <a:prstGeom prst="wedgeRect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just"/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- Tại sao nói vấn đề việc làm tạo nên sức ép lớn hiện nay ở nước ta? </a:t>
            </a:r>
            <a:endParaRPr 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- Hướng giải quyết như thế nào? </a:t>
            </a:r>
            <a:endParaRPr 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hinh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24460" y="0"/>
            <a:ext cx="12292965" cy="6858000"/>
          </a:xfrm>
          <a:prstGeom prst="rect">
            <a:avLst/>
          </a:prstGeom>
        </p:spPr>
      </p:pic>
      <p:pic>
        <p:nvPicPr>
          <p:cNvPr id="8" name="Picture 2" descr="Ảnh động Powerpoint CT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-76200"/>
            <a:ext cx="1878330" cy="92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3"/>
          <p:cNvSpPr txBox="1"/>
          <p:nvPr/>
        </p:nvSpPr>
        <p:spPr>
          <a:xfrm>
            <a:off x="33020" y="1143000"/>
            <a:ext cx="1137348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Vấn đề việc làm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- Nguồn lao động dồi dào trong điều kiện nền kinh tế nước ta chưa phát triển đã tạo nên sức ép rất lớn đến việc làm.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- Ở nước ta  tình trạng thiếu  việc làm  ở  nông thôn  và  thất  nghiệp ở thành thị  khá  phổ  biến.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2895600" y="3962400"/>
            <a:ext cx="5867400" cy="2438400"/>
          </a:xfrm>
          <a:prstGeom prst="cloudCallout">
            <a:avLst>
              <a:gd name="adj1" fmla="val -67683"/>
              <a:gd name="adj2" fmla="val -5494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Em hãy cho biết vấn đề giải quyết việc làm hiện nay ở nước ta.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ipe dir="d"/>
      </p:transition>
    </mc:Choice>
    <mc:Fallback>
      <p:transition spd="slow">
        <p:wipe dir="d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Picture 1" descr="hinh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13665" y="0"/>
            <a:ext cx="12292965" cy="6858000"/>
          </a:xfrm>
          <a:prstGeom prst="rect">
            <a:avLst/>
          </a:prstGeom>
        </p:spPr>
      </p:pic>
      <p:pic>
        <p:nvPicPr>
          <p:cNvPr id="8" name="Picture 2" descr="Ảnh động Powerpoint CTU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-76200"/>
            <a:ext cx="1878330" cy="92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3"/>
          <p:cNvSpPr txBox="1"/>
          <p:nvPr/>
        </p:nvSpPr>
        <p:spPr>
          <a:xfrm>
            <a:off x="-76200" y="1143000"/>
            <a:ext cx="12244705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Hướng giải quyết việc làm:</a:t>
            </a:r>
            <a:endParaRPr 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+ Phân bố lại dân cư và lao động giữa các vùng.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+ Đa dạng hoá các hoạt động kinh tế ở nông thôn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+ Phát triển HĐ công nghiệp, dịch vụ ở các đô thị.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+ Đa dạng hoá các loại hình đào tạo, đẩy mạnh công tác hướng nghiệp, dạy nghề giới thiệu việc làm, xuất khẩu lao động,…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ipe dir="d"/>
      </p:transition>
    </mc:Choice>
    <mc:Fallback>
      <p:transition spd="slow">
        <p:wipe dir="d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Text Box 99"/>
          <p:cNvSpPr txBox="1"/>
          <p:nvPr/>
        </p:nvSpPr>
        <p:spPr>
          <a:xfrm>
            <a:off x="81915" y="64770"/>
            <a:ext cx="1158684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algn="ctr"/>
            <a:r>
              <a:rPr 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Một số chỉ tiêu về phát triển con người của nước ta năm 2010 và năm 2017 [trang16] </a:t>
            </a:r>
            <a:endParaRPr 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/>
          <p:nvPr/>
        </p:nvGraphicFramePr>
        <p:xfrm>
          <a:off x="-25400" y="709930"/>
          <a:ext cx="7059295" cy="768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57750"/>
                <a:gridCol w="1116965"/>
                <a:gridCol w="1084580"/>
              </a:tblGrid>
              <a:tr h="54419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Chỉ tiêu            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Năm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            </a:t>
                      </a:r>
                      <a:endParaRPr 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2010</a:t>
                      </a:r>
                      <a:endParaRPr 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A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n-US" sz="2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A"/>
                    </a:solidFill>
                  </a:tcPr>
                </a:tc>
              </a:tr>
              <a:tr h="2984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 bậc trên thế giới về chỉ số phát triển con người HDI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2978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HDI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0,572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0,694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 thọ trung bình 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(tuổi)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74,9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3111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 thọ trung bình của nam 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(tuổi)</a:t>
                      </a:r>
                      <a:endParaRPr lang="en-US" sz="2400" b="0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3111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 thọ trung bình của nữ 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(tuổi)</a:t>
                      </a:r>
                      <a:endParaRPr lang="en-US" sz="2400" b="0" i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2978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 nhập quốc dân trên đầu người 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(nghìn đồng)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1387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3098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2984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năm đi học trung bình 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(năm)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5,5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8,6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3105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người lớn biết chữ 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95,7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3111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dân số sử dụng Internet 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24,7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29845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dân số sống dưới chuẩn nghèo 1,25 USD/ngày 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21,5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—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b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  <a:tr h="29781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Tỉ lệ dân số sống dưới chuẩn nghèo quốc gia </a:t>
                      </a:r>
                      <a:r>
                        <a:rPr lang="en-US" sz="2400" b="0" i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20,7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2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9,8*</a:t>
                      </a:r>
                      <a:endParaRPr lang="en-US" sz="2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vert="horz" anchor="t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FCC"/>
                    </a:solidFill>
                  </a:tcPr>
                </a:tc>
              </a:tr>
            </a:tbl>
          </a:graphicData>
        </a:graphic>
      </p:graphicFrame>
      <p:sp>
        <p:nvSpPr>
          <p:cNvPr id="3" name="Rounded Rectangular Callout 2"/>
          <p:cNvSpPr/>
          <p:nvPr/>
        </p:nvSpPr>
        <p:spPr>
          <a:xfrm>
            <a:off x="7543800" y="990600"/>
            <a:ext cx="3863340" cy="1856105"/>
          </a:xfrm>
          <a:prstGeom prst="wedgeRoundRectCallout">
            <a:avLst>
              <a:gd name="adj1" fmla="val -62639"/>
              <a:gd name="adj2" fmla="val 9255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Tuổi thọ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Thu nhập bình quân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Tỉ lệ biết chữ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- Tỉ lệ hộ nghèo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7518400" y="4013200"/>
            <a:ext cx="3477895" cy="1226185"/>
          </a:xfrm>
          <a:prstGeom prst="wedgeRoundRectCallout">
            <a:avLst>
              <a:gd name="adj1" fmla="val -62639"/>
              <a:gd name="adj2" fmla="val 9255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just"/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Nêu đặc điểm chất lượng cuộc sống 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:wipe dir="d"/>
      </p:transition>
    </mc:Choice>
    <mc:Fallback>
      <p:transition spd="slow">
        <p:wipe dir="d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3169</Words>
  <Application>WPS Presentation</Application>
  <PresentationFormat>On-screen Show (4:3)</PresentationFormat>
  <Paragraphs>191</Paragraphs>
  <Slides>12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0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THUY</dc:creator>
  <cp:lastModifiedBy>THUY</cp:lastModifiedBy>
  <cp:revision>45</cp:revision>
  <dcterms:created xsi:type="dcterms:W3CDTF">2021-09-02T04:32:00Z</dcterms:created>
  <dcterms:modified xsi:type="dcterms:W3CDTF">2021-09-17T09:31:54Z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21382EFF7D9C42229A3943FED12E75B6</vt:lpwstr>
  </property>
  <property fmtid="{D5CDD505-2E9C-101B-9397-08002B2CF9AE}" pid="3" name="KSOProductBuildVer">
    <vt:lpwstr>1033-11.2.0.10296</vt:lpwstr>
  </property>
</Properties>
</file>